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21" r:id="rId2"/>
    <p:sldId id="337" r:id="rId3"/>
    <p:sldId id="336" r:id="rId4"/>
    <p:sldId id="322" r:id="rId5"/>
    <p:sldId id="256" r:id="rId6"/>
    <p:sldId id="324" r:id="rId7"/>
    <p:sldId id="335" r:id="rId8"/>
    <p:sldId id="327" r:id="rId9"/>
    <p:sldId id="338" r:id="rId10"/>
    <p:sldId id="328" r:id="rId11"/>
    <p:sldId id="343" r:id="rId12"/>
    <p:sldId id="340" r:id="rId13"/>
    <p:sldId id="341" r:id="rId14"/>
    <p:sldId id="342" r:id="rId15"/>
    <p:sldId id="331" r:id="rId16"/>
    <p:sldId id="333" r:id="rId17"/>
    <p:sldId id="334" r:id="rId18"/>
    <p:sldId id="344" r:id="rId19"/>
    <p:sldId id="33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BF9E6F-3F49-45D2-A313-74D50CF3E73E}" v="52" dt="2025-04-17T19:56:55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35" autoAdjust="0"/>
    <p:restoredTop sz="94660"/>
  </p:normalViewPr>
  <p:slideViewPr>
    <p:cSldViewPr snapToGrid="0">
      <p:cViewPr>
        <p:scale>
          <a:sx n="70" d="100"/>
          <a:sy n="70" d="100"/>
        </p:scale>
        <p:origin x="922" y="278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ey wright" userId="38e665822ed62171" providerId="LiveId" clId="{E0BF9E6F-3F49-45D2-A313-74D50CF3E73E}"/>
    <pc:docChg chg="undo custSel addSld delSld modSld sldOrd">
      <pc:chgData name="shelley wright" userId="38e665822ed62171" providerId="LiveId" clId="{E0BF9E6F-3F49-45D2-A313-74D50CF3E73E}" dt="2025-04-17T21:05:50.116" v="3028" actId="20577"/>
      <pc:docMkLst>
        <pc:docMk/>
      </pc:docMkLst>
      <pc:sldChg chg="addSp delSp modSp mod ord setBg modClrScheme delDesignElem chgLayout">
        <pc:chgData name="shelley wright" userId="38e665822ed62171" providerId="LiveId" clId="{E0BF9E6F-3F49-45D2-A313-74D50CF3E73E}" dt="2025-04-17T01:59:07.315" v="608" actId="14100"/>
        <pc:sldMkLst>
          <pc:docMk/>
          <pc:sldMk cId="4162049952" sldId="256"/>
        </pc:sldMkLst>
        <pc:spChg chg="add del mod ord">
          <ac:chgData name="shelley wright" userId="38e665822ed62171" providerId="LiveId" clId="{E0BF9E6F-3F49-45D2-A313-74D50CF3E73E}" dt="2025-04-17T01:57:26.990" v="560" actId="26606"/>
          <ac:spMkLst>
            <pc:docMk/>
            <pc:sldMk cId="4162049952" sldId="256"/>
            <ac:spMk id="2" creationId="{4D5822BD-A601-98E6-FE3A-79925F22C21A}"/>
          </ac:spMkLst>
        </pc:spChg>
        <pc:spChg chg="add del mod ord">
          <ac:chgData name="shelley wright" userId="38e665822ed62171" providerId="LiveId" clId="{E0BF9E6F-3F49-45D2-A313-74D50CF3E73E}" dt="2025-04-17T01:57:26.990" v="560" actId="26606"/>
          <ac:spMkLst>
            <pc:docMk/>
            <pc:sldMk cId="4162049952" sldId="256"/>
            <ac:spMk id="3" creationId="{6B08D0F6-6C54-A16D-604C-8CB0A6D28546}"/>
          </ac:spMkLst>
        </pc:spChg>
        <pc:spChg chg="add mod">
          <ac:chgData name="shelley wright" userId="38e665822ed62171" providerId="LiveId" clId="{E0BF9E6F-3F49-45D2-A313-74D50CF3E73E}" dt="2025-04-17T01:58:45.528" v="605" actId="1076"/>
          <ac:spMkLst>
            <pc:docMk/>
            <pc:sldMk cId="4162049952" sldId="256"/>
            <ac:spMk id="4" creationId="{2CB6BD20-9899-108C-307D-C04F571E149C}"/>
          </ac:spMkLst>
        </pc:spChg>
        <pc:spChg chg="add">
          <ac:chgData name="shelley wright" userId="38e665822ed62171" providerId="LiveId" clId="{E0BF9E6F-3F49-45D2-A313-74D50CF3E73E}" dt="2025-04-17T01:57:26.990" v="560" actId="26606"/>
          <ac:spMkLst>
            <pc:docMk/>
            <pc:sldMk cId="4162049952" sldId="256"/>
            <ac:spMk id="7" creationId="{22F15A2D-2324-487D-A02A-BF46C5C580EB}"/>
          </ac:spMkLst>
        </pc:spChg>
        <pc:spChg chg="add">
          <ac:chgData name="shelley wright" userId="38e665822ed62171" providerId="LiveId" clId="{E0BF9E6F-3F49-45D2-A313-74D50CF3E73E}" dt="2025-04-17T01:57:26.990" v="560" actId="26606"/>
          <ac:spMkLst>
            <pc:docMk/>
            <pc:sldMk cId="4162049952" sldId="256"/>
            <ac:spMk id="8" creationId="{2AEAFA59-923A-4F54-8B49-44C970BCC323}"/>
          </ac:spMkLst>
        </pc:spChg>
        <pc:spChg chg="add">
          <ac:chgData name="shelley wright" userId="38e665822ed62171" providerId="LiveId" clId="{E0BF9E6F-3F49-45D2-A313-74D50CF3E73E}" dt="2025-04-17T01:57:26.990" v="560" actId="26606"/>
          <ac:spMkLst>
            <pc:docMk/>
            <pc:sldMk cId="4162049952" sldId="256"/>
            <ac:spMk id="9" creationId="{C37E9D4B-7BFA-4D10-B666-547BAC499469}"/>
          </ac:spMkLst>
        </pc:spChg>
        <pc:spChg chg="add del">
          <ac:chgData name="shelley wright" userId="38e665822ed62171" providerId="LiveId" clId="{E0BF9E6F-3F49-45D2-A313-74D50CF3E73E}" dt="2025-04-17T01:56:54.178" v="559" actId="700"/>
          <ac:spMkLst>
            <pc:docMk/>
            <pc:sldMk cId="4162049952" sldId="256"/>
            <ac:spMk id="10" creationId="{22F15A2D-2324-487D-A02A-BF46C5C580EB}"/>
          </ac:spMkLst>
        </pc:spChg>
        <pc:spChg chg="add del">
          <ac:chgData name="shelley wright" userId="38e665822ed62171" providerId="LiveId" clId="{E0BF9E6F-3F49-45D2-A313-74D50CF3E73E}" dt="2025-04-17T01:56:54.178" v="559" actId="700"/>
          <ac:spMkLst>
            <pc:docMk/>
            <pc:sldMk cId="4162049952" sldId="256"/>
            <ac:spMk id="12" creationId="{2AEAFA59-923A-4F54-8B49-44C970BCC323}"/>
          </ac:spMkLst>
        </pc:spChg>
        <pc:spChg chg="add del">
          <ac:chgData name="shelley wright" userId="38e665822ed62171" providerId="LiveId" clId="{E0BF9E6F-3F49-45D2-A313-74D50CF3E73E}" dt="2025-04-17T01:56:54.178" v="559" actId="700"/>
          <ac:spMkLst>
            <pc:docMk/>
            <pc:sldMk cId="4162049952" sldId="256"/>
            <ac:spMk id="14" creationId="{C37E9D4B-7BFA-4D10-B666-547BAC499469}"/>
          </ac:spMkLst>
        </pc:spChg>
        <pc:picChg chg="mod">
          <ac:chgData name="shelley wright" userId="38e665822ed62171" providerId="LiveId" clId="{E0BF9E6F-3F49-45D2-A313-74D50CF3E73E}" dt="2025-04-17T01:59:07.315" v="608" actId="14100"/>
          <ac:picMkLst>
            <pc:docMk/>
            <pc:sldMk cId="4162049952" sldId="256"/>
            <ac:picMk id="5" creationId="{AB604CE0-4ACD-4CC5-C4D7-56D6CCB9E05D}"/>
          </ac:picMkLst>
        </pc:picChg>
      </pc:sldChg>
      <pc:sldChg chg="addSp delSp modSp mod ord">
        <pc:chgData name="shelley wright" userId="38e665822ed62171" providerId="LiveId" clId="{E0BF9E6F-3F49-45D2-A313-74D50CF3E73E}" dt="2025-04-16T19:55:37.041" v="104" actId="26606"/>
        <pc:sldMkLst>
          <pc:docMk/>
          <pc:sldMk cId="468636761" sldId="321"/>
        </pc:sldMkLst>
        <pc:spChg chg="mod">
          <ac:chgData name="shelley wright" userId="38e665822ed62171" providerId="LiveId" clId="{E0BF9E6F-3F49-45D2-A313-74D50CF3E73E}" dt="2025-04-16T19:55:37.041" v="104" actId="26606"/>
          <ac:spMkLst>
            <pc:docMk/>
            <pc:sldMk cId="468636761" sldId="321"/>
            <ac:spMk id="2" creationId="{1229006C-E7FF-C1E6-7C00-63B31A685AD6}"/>
          </ac:spMkLst>
        </pc:spChg>
        <pc:spChg chg="mod">
          <ac:chgData name="shelley wright" userId="38e665822ed62171" providerId="LiveId" clId="{E0BF9E6F-3F49-45D2-A313-74D50CF3E73E}" dt="2025-04-16T19:55:37.041" v="104" actId="26606"/>
          <ac:spMkLst>
            <pc:docMk/>
            <pc:sldMk cId="468636761" sldId="321"/>
            <ac:spMk id="3" creationId="{EE60105A-03C3-0831-4E0C-FF20555B594D}"/>
          </ac:spMkLst>
        </pc:spChg>
        <pc:spChg chg="del">
          <ac:chgData name="shelley wright" userId="38e665822ed62171" providerId="LiveId" clId="{E0BF9E6F-3F49-45D2-A313-74D50CF3E73E}" dt="2025-04-16T19:55:37.041" v="104" actId="26606"/>
          <ac:spMkLst>
            <pc:docMk/>
            <pc:sldMk cId="468636761" sldId="321"/>
            <ac:spMk id="9" creationId="{C1DD1A8A-57D5-4A81-AD04-532B043C5611}"/>
          </ac:spMkLst>
        </pc:spChg>
        <pc:spChg chg="del">
          <ac:chgData name="shelley wright" userId="38e665822ed62171" providerId="LiveId" clId="{E0BF9E6F-3F49-45D2-A313-74D50CF3E73E}" dt="2025-04-16T19:55:37.041" v="104" actId="26606"/>
          <ac:spMkLst>
            <pc:docMk/>
            <pc:sldMk cId="468636761" sldId="321"/>
            <ac:spMk id="11" creationId="{007891EC-4501-44ED-A8C8-B11B6DB767AB}"/>
          </ac:spMkLst>
        </pc:spChg>
        <pc:spChg chg="add">
          <ac:chgData name="shelley wright" userId="38e665822ed62171" providerId="LiveId" clId="{E0BF9E6F-3F49-45D2-A313-74D50CF3E73E}" dt="2025-04-16T19:55:37.041" v="104" actId="26606"/>
          <ac:spMkLst>
            <pc:docMk/>
            <pc:sldMk cId="468636761" sldId="321"/>
            <ac:spMk id="16" creationId="{B9D7E975-9161-4F2D-AC53-69E1912F6B5D}"/>
          </ac:spMkLst>
        </pc:spChg>
        <pc:spChg chg="add">
          <ac:chgData name="shelley wright" userId="38e665822ed62171" providerId="LiveId" clId="{E0BF9E6F-3F49-45D2-A313-74D50CF3E73E}" dt="2025-04-16T19:55:37.041" v="104" actId="26606"/>
          <ac:spMkLst>
            <pc:docMk/>
            <pc:sldMk cId="468636761" sldId="321"/>
            <ac:spMk id="18" creationId="{827DC2C4-B485-428A-BF4A-472D2967F47F}"/>
          </ac:spMkLst>
        </pc:spChg>
        <pc:spChg chg="add">
          <ac:chgData name="shelley wright" userId="38e665822ed62171" providerId="LiveId" clId="{E0BF9E6F-3F49-45D2-A313-74D50CF3E73E}" dt="2025-04-16T19:55:37.041" v="104" actId="26606"/>
          <ac:spMkLst>
            <pc:docMk/>
            <pc:sldMk cId="468636761" sldId="321"/>
            <ac:spMk id="20" creationId="{463E6235-1649-4B47-9862-4026FC473B6F}"/>
          </ac:spMkLst>
        </pc:spChg>
        <pc:picChg chg="mod">
          <ac:chgData name="shelley wright" userId="38e665822ed62171" providerId="LiveId" clId="{E0BF9E6F-3F49-45D2-A313-74D50CF3E73E}" dt="2025-04-16T19:55:37.041" v="104" actId="26606"/>
          <ac:picMkLst>
            <pc:docMk/>
            <pc:sldMk cId="468636761" sldId="321"/>
            <ac:picMk id="5" creationId="{D96E1385-57AD-40A6-1E5E-7A6351AFD38D}"/>
          </ac:picMkLst>
        </pc:picChg>
      </pc:sldChg>
      <pc:sldChg chg="addSp delSp modSp mod ord setBg">
        <pc:chgData name="shelley wright" userId="38e665822ed62171" providerId="LiveId" clId="{E0BF9E6F-3F49-45D2-A313-74D50CF3E73E}" dt="2025-04-16T20:13:05.073" v="555" actId="14100"/>
        <pc:sldMkLst>
          <pc:docMk/>
          <pc:sldMk cId="1786857888" sldId="322"/>
        </pc:sldMkLst>
        <pc:spChg chg="mod">
          <ac:chgData name="shelley wright" userId="38e665822ed62171" providerId="LiveId" clId="{E0BF9E6F-3F49-45D2-A313-74D50CF3E73E}" dt="2025-04-16T20:10:01.559" v="472" actId="26606"/>
          <ac:spMkLst>
            <pc:docMk/>
            <pc:sldMk cId="1786857888" sldId="322"/>
            <ac:spMk id="2" creationId="{E29CB00A-7AC8-9EF7-7424-2E4FC7138729}"/>
          </ac:spMkLst>
        </pc:spChg>
        <pc:spChg chg="add mod">
          <ac:chgData name="shelley wright" userId="38e665822ed62171" providerId="LiveId" clId="{E0BF9E6F-3F49-45D2-A313-74D50CF3E73E}" dt="2025-04-16T20:12:58.981" v="554" actId="255"/>
          <ac:spMkLst>
            <pc:docMk/>
            <pc:sldMk cId="1786857888" sldId="322"/>
            <ac:spMk id="9" creationId="{88DE1858-E0F8-93CD-3752-CB07DAA57F04}"/>
          </ac:spMkLst>
        </pc:spChg>
        <pc:spChg chg="add del">
          <ac:chgData name="shelley wright" userId="38e665822ed62171" providerId="LiveId" clId="{E0BF9E6F-3F49-45D2-A313-74D50CF3E73E}" dt="2025-04-16T20:10:01.538" v="471" actId="26606"/>
          <ac:spMkLst>
            <pc:docMk/>
            <pc:sldMk cId="1786857888" sldId="322"/>
            <ac:spMk id="10" creationId="{665DBBEF-238B-476B-96AB-8AAC3224ECEA}"/>
          </ac:spMkLst>
        </pc:spChg>
        <pc:spChg chg="add del">
          <ac:chgData name="shelley wright" userId="38e665822ed62171" providerId="LiveId" clId="{E0BF9E6F-3F49-45D2-A313-74D50CF3E73E}" dt="2025-04-16T20:10:01.538" v="471" actId="26606"/>
          <ac:spMkLst>
            <pc:docMk/>
            <pc:sldMk cId="1786857888" sldId="322"/>
            <ac:spMk id="12" creationId="{3FCFB1DE-0B7E-48CC-BA90-B2AB0889F9D6}"/>
          </ac:spMkLst>
        </pc:spChg>
        <pc:spChg chg="add">
          <ac:chgData name="shelley wright" userId="38e665822ed62171" providerId="LiveId" clId="{E0BF9E6F-3F49-45D2-A313-74D50CF3E73E}" dt="2025-04-16T20:10:01.559" v="472" actId="26606"/>
          <ac:spMkLst>
            <pc:docMk/>
            <pc:sldMk cId="1786857888" sldId="322"/>
            <ac:spMk id="14" creationId="{3B2E3793-BFE6-45A2-9B7B-E18844431C99}"/>
          </ac:spMkLst>
        </pc:spChg>
        <pc:spChg chg="add">
          <ac:chgData name="shelley wright" userId="38e665822ed62171" providerId="LiveId" clId="{E0BF9E6F-3F49-45D2-A313-74D50CF3E73E}" dt="2025-04-16T20:10:01.559" v="472" actId="26606"/>
          <ac:spMkLst>
            <pc:docMk/>
            <pc:sldMk cId="1786857888" sldId="322"/>
            <ac:spMk id="15" creationId="{1B15ED52-F352-441B-82BF-E0EA34836D08}"/>
          </ac:spMkLst>
        </pc:spChg>
        <pc:spChg chg="add">
          <ac:chgData name="shelley wright" userId="38e665822ed62171" providerId="LiveId" clId="{E0BF9E6F-3F49-45D2-A313-74D50CF3E73E}" dt="2025-04-16T20:10:01.559" v="472" actId="26606"/>
          <ac:spMkLst>
            <pc:docMk/>
            <pc:sldMk cId="1786857888" sldId="322"/>
            <ac:spMk id="16" creationId="{BC4C4868-CB8F-4AF9-9CDB-8108F2C19B67}"/>
          </ac:spMkLst>
        </pc:spChg>
        <pc:spChg chg="add">
          <ac:chgData name="shelley wright" userId="38e665822ed62171" providerId="LiveId" clId="{E0BF9E6F-3F49-45D2-A313-74D50CF3E73E}" dt="2025-04-16T20:10:01.559" v="472" actId="26606"/>
          <ac:spMkLst>
            <pc:docMk/>
            <pc:sldMk cId="1786857888" sldId="322"/>
            <ac:spMk id="18" creationId="{375E0459-6403-40CD-989D-56A4407CA12E}"/>
          </ac:spMkLst>
        </pc:spChg>
        <pc:spChg chg="add">
          <ac:chgData name="shelley wright" userId="38e665822ed62171" providerId="LiveId" clId="{E0BF9E6F-3F49-45D2-A313-74D50CF3E73E}" dt="2025-04-16T20:10:01.559" v="472" actId="26606"/>
          <ac:spMkLst>
            <pc:docMk/>
            <pc:sldMk cId="1786857888" sldId="322"/>
            <ac:spMk id="20" creationId="{53E5B1A8-3AC9-4BD1-9BBC-78CA94F2D1BA}"/>
          </ac:spMkLst>
        </pc:spChg>
        <pc:picChg chg="mod">
          <ac:chgData name="shelley wright" userId="38e665822ed62171" providerId="LiveId" clId="{E0BF9E6F-3F49-45D2-A313-74D50CF3E73E}" dt="2025-04-16T20:13:05.073" v="555" actId="14100"/>
          <ac:picMkLst>
            <pc:docMk/>
            <pc:sldMk cId="1786857888" sldId="322"/>
            <ac:picMk id="5" creationId="{DBF7154A-9C68-8581-2BC3-3D4C3C877B0A}"/>
          </ac:picMkLst>
        </pc:picChg>
      </pc:sldChg>
      <pc:sldChg chg="addSp delSp modSp mod ord setBg">
        <pc:chgData name="shelley wright" userId="38e665822ed62171" providerId="LiveId" clId="{E0BF9E6F-3F49-45D2-A313-74D50CF3E73E}" dt="2025-04-17T02:01:31.754" v="632" actId="20577"/>
        <pc:sldMkLst>
          <pc:docMk/>
          <pc:sldMk cId="1042766536" sldId="324"/>
        </pc:sldMkLst>
        <pc:spChg chg="mod ord">
          <ac:chgData name="shelley wright" userId="38e665822ed62171" providerId="LiveId" clId="{E0BF9E6F-3F49-45D2-A313-74D50CF3E73E}" dt="2025-04-17T02:01:31.754" v="632" actId="20577"/>
          <ac:spMkLst>
            <pc:docMk/>
            <pc:sldMk cId="1042766536" sldId="324"/>
            <ac:spMk id="2" creationId="{546B1736-4842-07A5-ED97-3829EA2DDD3C}"/>
          </ac:spMkLst>
        </pc:spChg>
        <pc:spChg chg="add del">
          <ac:chgData name="shelley wright" userId="38e665822ed62171" providerId="LiveId" clId="{E0BF9E6F-3F49-45D2-A313-74D50CF3E73E}" dt="2025-04-17T02:00:04.871" v="610" actId="26606"/>
          <ac:spMkLst>
            <pc:docMk/>
            <pc:sldMk cId="1042766536" sldId="324"/>
            <ac:spMk id="9" creationId="{4D4677D2-D5AC-4CF9-9EED-2B89D0A1C212}"/>
          </ac:spMkLst>
        </pc:spChg>
        <pc:spChg chg="add del">
          <ac:chgData name="shelley wright" userId="38e665822ed62171" providerId="LiveId" clId="{E0BF9E6F-3F49-45D2-A313-74D50CF3E73E}" dt="2025-04-17T02:00:04.871" v="610" actId="26606"/>
          <ac:spMkLst>
            <pc:docMk/>
            <pc:sldMk cId="1042766536" sldId="324"/>
            <ac:spMk id="11" creationId="{C6D54F7E-825A-4BBA-815F-35CCA8B97786}"/>
          </ac:spMkLst>
        </pc:spChg>
        <pc:spChg chg="add">
          <ac:chgData name="shelley wright" userId="38e665822ed62171" providerId="LiveId" clId="{E0BF9E6F-3F49-45D2-A313-74D50CF3E73E}" dt="2025-04-17T02:00:04.887" v="611" actId="26606"/>
          <ac:spMkLst>
            <pc:docMk/>
            <pc:sldMk cId="1042766536" sldId="324"/>
            <ac:spMk id="13" creationId="{402F5C38-C747-4173-ABBF-656E39E82130}"/>
          </ac:spMkLst>
        </pc:spChg>
        <pc:spChg chg="add">
          <ac:chgData name="shelley wright" userId="38e665822ed62171" providerId="LiveId" clId="{E0BF9E6F-3F49-45D2-A313-74D50CF3E73E}" dt="2025-04-17T02:00:04.887" v="611" actId="26606"/>
          <ac:spMkLst>
            <pc:docMk/>
            <pc:sldMk cId="1042766536" sldId="324"/>
            <ac:spMk id="14" creationId="{F0A604E4-7307-451C-93BE-F1F7E1BF3BF8}"/>
          </ac:spMkLst>
        </pc:spChg>
        <pc:spChg chg="add">
          <ac:chgData name="shelley wright" userId="38e665822ed62171" providerId="LiveId" clId="{E0BF9E6F-3F49-45D2-A313-74D50CF3E73E}" dt="2025-04-17T02:00:04.887" v="611" actId="26606"/>
          <ac:spMkLst>
            <pc:docMk/>
            <pc:sldMk cId="1042766536" sldId="324"/>
            <ac:spMk id="15" creationId="{E37EECFC-A684-4391-AE85-4CDAF5565F61}"/>
          </ac:spMkLst>
        </pc:spChg>
        <pc:spChg chg="add">
          <ac:chgData name="shelley wright" userId="38e665822ed62171" providerId="LiveId" clId="{E0BF9E6F-3F49-45D2-A313-74D50CF3E73E}" dt="2025-04-17T02:00:04.887" v="611" actId="26606"/>
          <ac:spMkLst>
            <pc:docMk/>
            <pc:sldMk cId="1042766536" sldId="324"/>
            <ac:spMk id="16" creationId="{F7F3A0AA-35E5-4085-942B-737839030604}"/>
          </ac:spMkLst>
        </pc:spChg>
        <pc:picChg chg="mod">
          <ac:chgData name="shelley wright" userId="38e665822ed62171" providerId="LiveId" clId="{E0BF9E6F-3F49-45D2-A313-74D50CF3E73E}" dt="2025-04-17T02:00:25.809" v="615" actId="14100"/>
          <ac:picMkLst>
            <pc:docMk/>
            <pc:sldMk cId="1042766536" sldId="324"/>
            <ac:picMk id="4" creationId="{E1364CA3-8FED-AC2A-8868-44AE010159CB}"/>
          </ac:picMkLst>
        </pc:picChg>
      </pc:sldChg>
      <pc:sldChg chg="del">
        <pc:chgData name="shelley wright" userId="38e665822ed62171" providerId="LiveId" clId="{E0BF9E6F-3F49-45D2-A313-74D50CF3E73E}" dt="2025-04-12T19:50:11.727" v="45" actId="2696"/>
        <pc:sldMkLst>
          <pc:docMk/>
          <pc:sldMk cId="53088051" sldId="325"/>
        </pc:sldMkLst>
      </pc:sldChg>
      <pc:sldChg chg="addSp delSp modSp mod">
        <pc:chgData name="shelley wright" userId="38e665822ed62171" providerId="LiveId" clId="{E0BF9E6F-3F49-45D2-A313-74D50CF3E73E}" dt="2025-04-17T02:13:09.209" v="794" actId="14100"/>
        <pc:sldMkLst>
          <pc:docMk/>
          <pc:sldMk cId="3458683707" sldId="327"/>
        </pc:sldMkLst>
        <pc:spChg chg="add mod">
          <ac:chgData name="shelley wright" userId="38e665822ed62171" providerId="LiveId" clId="{E0BF9E6F-3F49-45D2-A313-74D50CF3E73E}" dt="2025-04-17T02:12:56.006" v="792" actId="14100"/>
          <ac:spMkLst>
            <pc:docMk/>
            <pc:sldMk cId="3458683707" sldId="327"/>
            <ac:spMk id="2" creationId="{C785D092-C7B3-D4C6-48F3-FEA38D571A90}"/>
          </ac:spMkLst>
        </pc:spChg>
        <pc:spChg chg="del">
          <ac:chgData name="shelley wright" userId="38e665822ed62171" providerId="LiveId" clId="{E0BF9E6F-3F49-45D2-A313-74D50CF3E73E}" dt="2025-04-17T02:05:43.861" v="685" actId="26606"/>
          <ac:spMkLst>
            <pc:docMk/>
            <pc:sldMk cId="3458683707" sldId="327"/>
            <ac:spMk id="29" creationId="{E722B2DD-E14D-4972-9D98-5D6E61B1B2D2}"/>
          </ac:spMkLst>
        </pc:spChg>
        <pc:spChg chg="del">
          <ac:chgData name="shelley wright" userId="38e665822ed62171" providerId="LiveId" clId="{E0BF9E6F-3F49-45D2-A313-74D50CF3E73E}" dt="2025-04-17T02:05:43.861" v="685" actId="26606"/>
          <ac:spMkLst>
            <pc:docMk/>
            <pc:sldMk cId="3458683707" sldId="327"/>
            <ac:spMk id="31" creationId="{0CFB124C-4B0C-4A81-8633-17257B151642}"/>
          </ac:spMkLst>
        </pc:spChg>
        <pc:spChg chg="add del">
          <ac:chgData name="shelley wright" userId="38e665822ed62171" providerId="LiveId" clId="{E0BF9E6F-3F49-45D2-A313-74D50CF3E73E}" dt="2025-04-17T02:12:02.997" v="782" actId="26606"/>
          <ac:spMkLst>
            <pc:docMk/>
            <pc:sldMk cId="3458683707" sldId="327"/>
            <ac:spMk id="36" creationId="{22F15A2D-2324-487D-A02A-BF46C5C580EB}"/>
          </ac:spMkLst>
        </pc:spChg>
        <pc:spChg chg="add del">
          <ac:chgData name="shelley wright" userId="38e665822ed62171" providerId="LiveId" clId="{E0BF9E6F-3F49-45D2-A313-74D50CF3E73E}" dt="2025-04-17T02:12:02.997" v="782" actId="26606"/>
          <ac:spMkLst>
            <pc:docMk/>
            <pc:sldMk cId="3458683707" sldId="327"/>
            <ac:spMk id="38" creationId="{2AEAFA59-923A-4F54-8B49-44C970BCC323}"/>
          </ac:spMkLst>
        </pc:spChg>
        <pc:spChg chg="add del">
          <ac:chgData name="shelley wright" userId="38e665822ed62171" providerId="LiveId" clId="{E0BF9E6F-3F49-45D2-A313-74D50CF3E73E}" dt="2025-04-17T02:12:02.997" v="782" actId="26606"/>
          <ac:spMkLst>
            <pc:docMk/>
            <pc:sldMk cId="3458683707" sldId="327"/>
            <ac:spMk id="40" creationId="{C37E9D4B-7BFA-4D10-B666-547BAC499469}"/>
          </ac:spMkLst>
        </pc:spChg>
        <pc:spChg chg="add del">
          <ac:chgData name="shelley wright" userId="38e665822ed62171" providerId="LiveId" clId="{E0BF9E6F-3F49-45D2-A313-74D50CF3E73E}" dt="2025-04-17T02:11:28.334" v="777" actId="26606"/>
          <ac:spMkLst>
            <pc:docMk/>
            <pc:sldMk cId="3458683707" sldId="327"/>
            <ac:spMk id="45" creationId="{F13C74B1-5B17-4795-BED0-7140497B445A}"/>
          </ac:spMkLst>
        </pc:spChg>
        <pc:spChg chg="add del">
          <ac:chgData name="shelley wright" userId="38e665822ed62171" providerId="LiveId" clId="{E0BF9E6F-3F49-45D2-A313-74D50CF3E73E}" dt="2025-04-17T02:11:28.334" v="777" actId="26606"/>
          <ac:spMkLst>
            <pc:docMk/>
            <pc:sldMk cId="3458683707" sldId="327"/>
            <ac:spMk id="47" creationId="{D4974D33-8DC5-464E-8C6D-BE58F0669C17}"/>
          </ac:spMkLst>
        </pc:spChg>
        <pc:spChg chg="add del">
          <ac:chgData name="shelley wright" userId="38e665822ed62171" providerId="LiveId" clId="{E0BF9E6F-3F49-45D2-A313-74D50CF3E73E}" dt="2025-04-17T02:11:46.245" v="779" actId="26606"/>
          <ac:spMkLst>
            <pc:docMk/>
            <pc:sldMk cId="3458683707" sldId="327"/>
            <ac:spMk id="49" creationId="{04812C46-200A-4DEB-A05E-3ED6C68C2387}"/>
          </ac:spMkLst>
        </pc:spChg>
        <pc:spChg chg="add del">
          <ac:chgData name="shelley wright" userId="38e665822ed62171" providerId="LiveId" clId="{E0BF9E6F-3F49-45D2-A313-74D50CF3E73E}" dt="2025-04-17T02:11:46.245" v="779" actId="26606"/>
          <ac:spMkLst>
            <pc:docMk/>
            <pc:sldMk cId="3458683707" sldId="327"/>
            <ac:spMk id="50" creationId="{D1EA859B-E555-4109-94F3-6700E046E008}"/>
          </ac:spMkLst>
        </pc:spChg>
        <pc:spChg chg="add del">
          <ac:chgData name="shelley wright" userId="38e665822ed62171" providerId="LiveId" clId="{E0BF9E6F-3F49-45D2-A313-74D50CF3E73E}" dt="2025-04-17T02:12:02.991" v="781" actId="26606"/>
          <ac:spMkLst>
            <pc:docMk/>
            <pc:sldMk cId="3458683707" sldId="327"/>
            <ac:spMk id="52" creationId="{C0A1ED06-4733-4020-9C60-81D4D801408D}"/>
          </ac:spMkLst>
        </pc:spChg>
        <pc:spChg chg="add del">
          <ac:chgData name="shelley wright" userId="38e665822ed62171" providerId="LiveId" clId="{E0BF9E6F-3F49-45D2-A313-74D50CF3E73E}" dt="2025-04-17T02:12:02.991" v="781" actId="26606"/>
          <ac:spMkLst>
            <pc:docMk/>
            <pc:sldMk cId="3458683707" sldId="327"/>
            <ac:spMk id="53" creationId="{B0CA3509-3AF9-45FE-93ED-57BB5D5E8E07}"/>
          </ac:spMkLst>
        </pc:spChg>
        <pc:grpChg chg="add">
          <ac:chgData name="shelley wright" userId="38e665822ed62171" providerId="LiveId" clId="{E0BF9E6F-3F49-45D2-A313-74D50CF3E73E}" dt="2025-04-17T02:12:02.997" v="782" actId="26606"/>
          <ac:grpSpMkLst>
            <pc:docMk/>
            <pc:sldMk cId="3458683707" sldId="327"/>
            <ac:grpSpMk id="55" creationId="{31C49F18-8757-4E87-5C2E-9D6D7B82BA3B}"/>
          </ac:grpSpMkLst>
        </pc:grpChg>
        <pc:picChg chg="mod ord">
          <ac:chgData name="shelley wright" userId="38e665822ed62171" providerId="LiveId" clId="{E0BF9E6F-3F49-45D2-A313-74D50CF3E73E}" dt="2025-04-17T02:13:09.209" v="794" actId="14100"/>
          <ac:picMkLst>
            <pc:docMk/>
            <pc:sldMk cId="3458683707" sldId="327"/>
            <ac:picMk id="17" creationId="{11DD8973-1211-56EC-82C4-8D91250D2A0D}"/>
          </ac:picMkLst>
        </pc:picChg>
      </pc:sldChg>
      <pc:sldChg chg="addSp modSp new mod setBg">
        <pc:chgData name="shelley wright" userId="38e665822ed62171" providerId="LiveId" clId="{E0BF9E6F-3F49-45D2-A313-74D50CF3E73E}" dt="2025-04-17T02:43:28.879" v="1203" actId="14100"/>
        <pc:sldMkLst>
          <pc:docMk/>
          <pc:sldMk cId="2202801852" sldId="328"/>
        </pc:sldMkLst>
        <pc:spChg chg="mod">
          <ac:chgData name="shelley wright" userId="38e665822ed62171" providerId="LiveId" clId="{E0BF9E6F-3F49-45D2-A313-74D50CF3E73E}" dt="2025-04-17T02:43:28.879" v="1203" actId="14100"/>
          <ac:spMkLst>
            <pc:docMk/>
            <pc:sldMk cId="2202801852" sldId="328"/>
            <ac:spMk id="2" creationId="{5B50B4E6-298B-894D-EF12-BACD1388D89C}"/>
          </ac:spMkLst>
        </pc:spChg>
        <pc:spChg chg="add mod">
          <ac:chgData name="shelley wright" userId="38e665822ed62171" providerId="LiveId" clId="{E0BF9E6F-3F49-45D2-A313-74D50CF3E73E}" dt="2025-04-17T02:43:13.449" v="1202" actId="14100"/>
          <ac:spMkLst>
            <pc:docMk/>
            <pc:sldMk cId="2202801852" sldId="328"/>
            <ac:spMk id="3" creationId="{A86D90B9-3916-1ECD-E462-341594AA8FDD}"/>
          </ac:spMkLst>
        </pc:spChg>
        <pc:spChg chg="add">
          <ac:chgData name="shelley wright" userId="38e665822ed62171" providerId="LiveId" clId="{E0BF9E6F-3F49-45D2-A313-74D50CF3E73E}" dt="2025-04-17T02:42:11.287" v="1194" actId="26606"/>
          <ac:spMkLst>
            <pc:docMk/>
            <pc:sldMk cId="2202801852" sldId="328"/>
            <ac:spMk id="9" creationId="{2EB492CD-616E-47F8-933B-5E2D952A0593}"/>
          </ac:spMkLst>
        </pc:spChg>
        <pc:spChg chg="add">
          <ac:chgData name="shelley wright" userId="38e665822ed62171" providerId="LiveId" clId="{E0BF9E6F-3F49-45D2-A313-74D50CF3E73E}" dt="2025-04-17T02:42:11.287" v="1194" actId="26606"/>
          <ac:spMkLst>
            <pc:docMk/>
            <pc:sldMk cId="2202801852" sldId="328"/>
            <ac:spMk id="11" creationId="{59383CF9-23B5-4335-9B21-1791C4CF1C75}"/>
          </ac:spMkLst>
        </pc:spChg>
        <pc:spChg chg="add">
          <ac:chgData name="shelley wright" userId="38e665822ed62171" providerId="LiveId" clId="{E0BF9E6F-3F49-45D2-A313-74D50CF3E73E}" dt="2025-04-17T02:42:11.287" v="1194" actId="26606"/>
          <ac:spMkLst>
            <pc:docMk/>
            <pc:sldMk cId="2202801852" sldId="328"/>
            <ac:spMk id="13" creationId="{0007FE00-9498-4706-B255-6437B0252C02}"/>
          </ac:spMkLst>
        </pc:spChg>
        <pc:picChg chg="add mod">
          <ac:chgData name="shelley wright" userId="38e665822ed62171" providerId="LiveId" clId="{E0BF9E6F-3F49-45D2-A313-74D50CF3E73E}" dt="2025-04-17T02:42:36.941" v="1198" actId="14100"/>
          <ac:picMkLst>
            <pc:docMk/>
            <pc:sldMk cId="2202801852" sldId="328"/>
            <ac:picMk id="4" creationId="{30B1210C-7A42-AF94-309D-F7CD5EAEBECB}"/>
          </ac:picMkLst>
        </pc:picChg>
      </pc:sldChg>
      <pc:sldChg chg="addSp modSp new del mod">
        <pc:chgData name="shelley wright" userId="38e665822ed62171" providerId="LiveId" clId="{E0BF9E6F-3F49-45D2-A313-74D50CF3E73E}" dt="2025-04-17T03:16:04.403" v="1985" actId="2696"/>
        <pc:sldMkLst>
          <pc:docMk/>
          <pc:sldMk cId="578263651" sldId="329"/>
        </pc:sldMkLst>
      </pc:sldChg>
      <pc:sldChg chg="addSp modSp new del mod">
        <pc:chgData name="shelley wright" userId="38e665822ed62171" providerId="LiveId" clId="{E0BF9E6F-3F49-45D2-A313-74D50CF3E73E}" dt="2025-04-12T19:12:44.608" v="24" actId="2696"/>
        <pc:sldMkLst>
          <pc:docMk/>
          <pc:sldMk cId="2366122343" sldId="330"/>
        </pc:sldMkLst>
      </pc:sldChg>
      <pc:sldChg chg="addSp delSp modSp new mod setBg modClrScheme chgLayout">
        <pc:chgData name="shelley wright" userId="38e665822ed62171" providerId="LiveId" clId="{E0BF9E6F-3F49-45D2-A313-74D50CF3E73E}" dt="2025-04-17T19:58:57.492" v="2725" actId="6549"/>
        <pc:sldMkLst>
          <pc:docMk/>
          <pc:sldMk cId="3992366589" sldId="331"/>
        </pc:sldMkLst>
        <pc:spChg chg="add mod ord">
          <ac:chgData name="shelley wright" userId="38e665822ed62171" providerId="LiveId" clId="{E0BF9E6F-3F49-45D2-A313-74D50CF3E73E}" dt="2025-04-17T19:58:57.492" v="2725" actId="6549"/>
          <ac:spMkLst>
            <pc:docMk/>
            <pc:sldMk cId="3992366589" sldId="331"/>
            <ac:spMk id="3" creationId="{DE8E64D5-F145-8898-F25A-796C9DA16ECC}"/>
          </ac:spMkLst>
        </pc:spChg>
        <pc:spChg chg="add del mod ord">
          <ac:chgData name="shelley wright" userId="38e665822ed62171" providerId="LiveId" clId="{E0BF9E6F-3F49-45D2-A313-74D50CF3E73E}" dt="2025-04-17T19:58:08.535" v="2659" actId="26606"/>
          <ac:spMkLst>
            <pc:docMk/>
            <pc:sldMk cId="3992366589" sldId="331"/>
            <ac:spMk id="4" creationId="{C96FE3A3-A695-1BFD-E425-5B46CF9B5C14}"/>
          </ac:spMkLst>
        </pc:spChg>
        <pc:spChg chg="add">
          <ac:chgData name="shelley wright" userId="38e665822ed62171" providerId="LiveId" clId="{E0BF9E6F-3F49-45D2-A313-74D50CF3E73E}" dt="2025-04-17T19:58:08.535" v="2659" actId="26606"/>
          <ac:spMkLst>
            <pc:docMk/>
            <pc:sldMk cId="3992366589" sldId="331"/>
            <ac:spMk id="6" creationId="{A8384FB5-9ADC-4DDC-881B-597D56F5B15D}"/>
          </ac:spMkLst>
        </pc:spChg>
        <pc:spChg chg="add">
          <ac:chgData name="shelley wright" userId="38e665822ed62171" providerId="LiveId" clId="{E0BF9E6F-3F49-45D2-A313-74D50CF3E73E}" dt="2025-04-17T19:58:08.535" v="2659" actId="26606"/>
          <ac:spMkLst>
            <pc:docMk/>
            <pc:sldMk cId="3992366589" sldId="331"/>
            <ac:spMk id="7" creationId="{D07DD2DE-F619-49DD-B5E7-03A290FF4ED1}"/>
          </ac:spMkLst>
        </pc:spChg>
        <pc:spChg chg="add">
          <ac:chgData name="shelley wright" userId="38e665822ed62171" providerId="LiveId" clId="{E0BF9E6F-3F49-45D2-A313-74D50CF3E73E}" dt="2025-04-17T19:58:08.535" v="2659" actId="26606"/>
          <ac:spMkLst>
            <pc:docMk/>
            <pc:sldMk cId="3992366589" sldId="331"/>
            <ac:spMk id="8" creationId="{85149191-5F60-4A28-AAFF-039F96B0F3EC}"/>
          </ac:spMkLst>
        </pc:spChg>
        <pc:spChg chg="add">
          <ac:chgData name="shelley wright" userId="38e665822ed62171" providerId="LiveId" clId="{E0BF9E6F-3F49-45D2-A313-74D50CF3E73E}" dt="2025-04-17T19:58:08.535" v="2659" actId="26606"/>
          <ac:spMkLst>
            <pc:docMk/>
            <pc:sldMk cId="3992366589" sldId="331"/>
            <ac:spMk id="11" creationId="{91E5A9A7-95C6-4F4F-B00E-C82E07FE62EF}"/>
          </ac:spMkLst>
        </pc:spChg>
        <pc:spChg chg="add del">
          <ac:chgData name="shelley wright" userId="38e665822ed62171" providerId="LiveId" clId="{E0BF9E6F-3F49-45D2-A313-74D50CF3E73E}" dt="2025-04-17T03:02:32.048" v="1685" actId="26606"/>
          <ac:spMkLst>
            <pc:docMk/>
            <pc:sldMk cId="3992366589" sldId="331"/>
            <ac:spMk id="13" creationId="{402F5C38-C747-4173-ABBF-656E39E82130}"/>
          </ac:spMkLst>
        </pc:spChg>
        <pc:spChg chg="add del">
          <ac:chgData name="shelley wright" userId="38e665822ed62171" providerId="LiveId" clId="{E0BF9E6F-3F49-45D2-A313-74D50CF3E73E}" dt="2025-04-17T03:02:32.048" v="1685" actId="26606"/>
          <ac:spMkLst>
            <pc:docMk/>
            <pc:sldMk cId="3992366589" sldId="331"/>
            <ac:spMk id="14" creationId="{F0A604E4-7307-451C-93BE-F1F7E1BF3BF8}"/>
          </ac:spMkLst>
        </pc:spChg>
        <pc:spChg chg="add del">
          <ac:chgData name="shelley wright" userId="38e665822ed62171" providerId="LiveId" clId="{E0BF9E6F-3F49-45D2-A313-74D50CF3E73E}" dt="2025-04-17T03:02:32.048" v="1685" actId="26606"/>
          <ac:spMkLst>
            <pc:docMk/>
            <pc:sldMk cId="3992366589" sldId="331"/>
            <ac:spMk id="15" creationId="{E37EECFC-A684-4391-AE85-4CDAF5565F61}"/>
          </ac:spMkLst>
        </pc:spChg>
        <pc:spChg chg="add del">
          <ac:chgData name="shelley wright" userId="38e665822ed62171" providerId="LiveId" clId="{E0BF9E6F-3F49-45D2-A313-74D50CF3E73E}" dt="2025-04-17T03:02:32.048" v="1685" actId="26606"/>
          <ac:spMkLst>
            <pc:docMk/>
            <pc:sldMk cId="3992366589" sldId="331"/>
            <ac:spMk id="16" creationId="{F7F3A0AA-35E5-4085-942B-737839030604}"/>
          </ac:spMkLst>
        </pc:spChg>
        <pc:spChg chg="add">
          <ac:chgData name="shelley wright" userId="38e665822ed62171" providerId="LiveId" clId="{E0BF9E6F-3F49-45D2-A313-74D50CF3E73E}" dt="2025-04-17T19:58:08.535" v="2659" actId="26606"/>
          <ac:spMkLst>
            <pc:docMk/>
            <pc:sldMk cId="3992366589" sldId="331"/>
            <ac:spMk id="17" creationId="{F8260ED5-17F7-4158-B241-D51DD4CF1B7E}"/>
          </ac:spMkLst>
        </pc:spChg>
        <pc:grpChg chg="add del">
          <ac:chgData name="shelley wright" userId="38e665822ed62171" providerId="LiveId" clId="{E0BF9E6F-3F49-45D2-A313-74D50CF3E73E}" dt="2025-04-17T03:01:48.351" v="1679" actId="26606"/>
          <ac:grpSpMkLst>
            <pc:docMk/>
            <pc:sldMk cId="3992366589" sldId="331"/>
            <ac:grpSpMk id="9" creationId="{71E4E172-1EA7-E251-8265-AD4D67315470}"/>
          </ac:grpSpMkLst>
        </pc:grpChg>
        <pc:graphicFrameChg chg="add mod ord modGraphic">
          <ac:chgData name="shelley wright" userId="38e665822ed62171" providerId="LiveId" clId="{E0BF9E6F-3F49-45D2-A313-74D50CF3E73E}" dt="2025-04-17T19:58:08.535" v="2659" actId="26606"/>
          <ac:graphicFrameMkLst>
            <pc:docMk/>
            <pc:sldMk cId="3992366589" sldId="331"/>
            <ac:graphicFrameMk id="2" creationId="{63625FCD-ABB4-CA88-C847-C37A73886DE9}"/>
          </ac:graphicFrameMkLst>
        </pc:graphicFrameChg>
      </pc:sldChg>
      <pc:sldChg chg="addSp modSp new mod setBg modClrScheme chgLayout">
        <pc:chgData name="shelley wright" userId="38e665822ed62171" providerId="LiveId" clId="{E0BF9E6F-3F49-45D2-A313-74D50CF3E73E}" dt="2025-04-17T03:12:59.770" v="1983" actId="14100"/>
        <pc:sldMkLst>
          <pc:docMk/>
          <pc:sldMk cId="817609873" sldId="332"/>
        </pc:sldMkLst>
        <pc:spChg chg="add mod">
          <ac:chgData name="shelley wright" userId="38e665822ed62171" providerId="LiveId" clId="{E0BF9E6F-3F49-45D2-A313-74D50CF3E73E}" dt="2025-04-17T03:12:59.770" v="1983" actId="14100"/>
          <ac:spMkLst>
            <pc:docMk/>
            <pc:sldMk cId="817609873" sldId="332"/>
            <ac:spMk id="2" creationId="{9E0CD6DF-85B1-9A5D-8C9D-3CC2E8F066C0}"/>
          </ac:spMkLst>
        </pc:spChg>
        <pc:spChg chg="add">
          <ac:chgData name="shelley wright" userId="38e665822ed62171" providerId="LiveId" clId="{E0BF9E6F-3F49-45D2-A313-74D50CF3E73E}" dt="2025-04-17T03:12:43.494" v="1981" actId="26606"/>
          <ac:spMkLst>
            <pc:docMk/>
            <pc:sldMk cId="817609873" sldId="332"/>
            <ac:spMk id="8" creationId="{9203DE33-2CD4-4CA8-9AF3-37C3B65133B0}"/>
          </ac:spMkLst>
        </pc:spChg>
        <pc:spChg chg="add">
          <ac:chgData name="shelley wright" userId="38e665822ed62171" providerId="LiveId" clId="{E0BF9E6F-3F49-45D2-A313-74D50CF3E73E}" dt="2025-04-17T03:12:43.494" v="1981" actId="26606"/>
          <ac:spMkLst>
            <pc:docMk/>
            <pc:sldMk cId="817609873" sldId="332"/>
            <ac:spMk id="10" creationId="{0AF57B88-1D4C-41FA-A761-EC1DD10C35CB}"/>
          </ac:spMkLst>
        </pc:spChg>
        <pc:spChg chg="add">
          <ac:chgData name="shelley wright" userId="38e665822ed62171" providerId="LiveId" clId="{E0BF9E6F-3F49-45D2-A313-74D50CF3E73E}" dt="2025-04-17T03:12:43.494" v="1981" actId="26606"/>
          <ac:spMkLst>
            <pc:docMk/>
            <pc:sldMk cId="817609873" sldId="332"/>
            <ac:spMk id="12" creationId="{D2548F45-5164-4ABB-8212-7F293FDED8D4}"/>
          </ac:spMkLst>
        </pc:spChg>
        <pc:spChg chg="add">
          <ac:chgData name="shelley wright" userId="38e665822ed62171" providerId="LiveId" clId="{E0BF9E6F-3F49-45D2-A313-74D50CF3E73E}" dt="2025-04-17T03:12:43.494" v="1981" actId="26606"/>
          <ac:spMkLst>
            <pc:docMk/>
            <pc:sldMk cId="817609873" sldId="332"/>
            <ac:spMk id="14" creationId="{5E81CCFB-7BEF-4186-86FB-D09450B4D02D}"/>
          </ac:spMkLst>
        </pc:spChg>
        <pc:picChg chg="add">
          <ac:chgData name="shelley wright" userId="38e665822ed62171" providerId="LiveId" clId="{E0BF9E6F-3F49-45D2-A313-74D50CF3E73E}" dt="2025-04-17T03:12:43.494" v="1981" actId="26606"/>
          <ac:picMkLst>
            <pc:docMk/>
            <pc:sldMk cId="817609873" sldId="332"/>
            <ac:picMk id="4" creationId="{AA524F13-FADB-EDC5-FB76-73B04FF24D19}"/>
          </ac:picMkLst>
        </pc:picChg>
      </pc:sldChg>
      <pc:sldChg chg="addSp delSp modSp new mod ord setBg modClrScheme chgLayout">
        <pc:chgData name="shelley wright" userId="38e665822ed62171" providerId="LiveId" clId="{E0BF9E6F-3F49-45D2-A313-74D50CF3E73E}" dt="2025-04-17T21:05:50.116" v="3028" actId="20577"/>
        <pc:sldMkLst>
          <pc:docMk/>
          <pc:sldMk cId="3835297820" sldId="333"/>
        </pc:sldMkLst>
        <pc:spChg chg="add del mod">
          <ac:chgData name="shelley wright" userId="38e665822ed62171" providerId="LiveId" clId="{E0BF9E6F-3F49-45D2-A313-74D50CF3E73E}" dt="2025-04-17T03:06:27.037" v="1709"/>
          <ac:spMkLst>
            <pc:docMk/>
            <pc:sldMk cId="3835297820" sldId="333"/>
            <ac:spMk id="2" creationId="{BF3597A3-F57F-CCC3-22E4-59C0E09E8A20}"/>
          </ac:spMkLst>
        </pc:spChg>
        <pc:spChg chg="add">
          <ac:chgData name="shelley wright" userId="38e665822ed62171" providerId="LiveId" clId="{E0BF9E6F-3F49-45D2-A313-74D50CF3E73E}" dt="2025-04-17T03:05:58.939" v="1705"/>
          <ac:spMkLst>
            <pc:docMk/>
            <pc:sldMk cId="3835297820" sldId="333"/>
            <ac:spMk id="4" creationId="{17246FCC-86E2-BE92-3775-C228C492562A}"/>
          </ac:spMkLst>
        </pc:spChg>
        <pc:spChg chg="add">
          <ac:chgData name="shelley wright" userId="38e665822ed62171" providerId="LiveId" clId="{E0BF9E6F-3F49-45D2-A313-74D50CF3E73E}" dt="2025-04-17T03:06:11.515" v="1706"/>
          <ac:spMkLst>
            <pc:docMk/>
            <pc:sldMk cId="3835297820" sldId="333"/>
            <ac:spMk id="5" creationId="{361EA3EB-1800-CCE2-C522-376C789A9F67}"/>
          </ac:spMkLst>
        </pc:spChg>
        <pc:spChg chg="add mod ord">
          <ac:chgData name="shelley wright" userId="38e665822ed62171" providerId="LiveId" clId="{E0BF9E6F-3F49-45D2-A313-74D50CF3E73E}" dt="2025-04-17T03:10:43.661" v="1919" actId="26606"/>
          <ac:spMkLst>
            <pc:docMk/>
            <pc:sldMk cId="3835297820" sldId="333"/>
            <ac:spMk id="6" creationId="{90868A26-2203-A4A2-F2D1-CEE64152460D}"/>
          </ac:spMkLst>
        </pc:spChg>
        <pc:spChg chg="add del mod ord">
          <ac:chgData name="shelley wright" userId="38e665822ed62171" providerId="LiveId" clId="{E0BF9E6F-3F49-45D2-A313-74D50CF3E73E}" dt="2025-04-17T03:10:43.661" v="1919" actId="26606"/>
          <ac:spMkLst>
            <pc:docMk/>
            <pc:sldMk cId="3835297820" sldId="333"/>
            <ac:spMk id="7" creationId="{4F269AF8-1441-68D5-FB7B-526DF8CE6780}"/>
          </ac:spMkLst>
        </pc:spChg>
        <pc:spChg chg="add del mod ord">
          <ac:chgData name="shelley wright" userId="38e665822ed62171" providerId="LiveId" clId="{E0BF9E6F-3F49-45D2-A313-74D50CF3E73E}" dt="2025-04-17T21:05:50.116" v="3028" actId="20577"/>
          <ac:spMkLst>
            <pc:docMk/>
            <pc:sldMk cId="3835297820" sldId="333"/>
            <ac:spMk id="8" creationId="{F28E6739-F859-7A66-4A07-C3FA7B52FD31}"/>
          </ac:spMkLst>
        </pc:spChg>
        <pc:spChg chg="add mod">
          <ac:chgData name="shelley wright" userId="38e665822ed62171" providerId="LiveId" clId="{E0BF9E6F-3F49-45D2-A313-74D50CF3E73E}" dt="2025-04-17T03:07:44.535" v="1713"/>
          <ac:spMkLst>
            <pc:docMk/>
            <pc:sldMk cId="3835297820" sldId="333"/>
            <ac:spMk id="10" creationId="{CADB7C6D-3CA3-7949-82B0-5D8300EF0839}"/>
          </ac:spMkLst>
        </pc:spChg>
        <pc:spChg chg="add">
          <ac:chgData name="shelley wright" userId="38e665822ed62171" providerId="LiveId" clId="{E0BF9E6F-3F49-45D2-A313-74D50CF3E73E}" dt="2025-04-17T03:10:43.661" v="1919" actId="26606"/>
          <ac:spMkLst>
            <pc:docMk/>
            <pc:sldMk cId="3835297820" sldId="333"/>
            <ac:spMk id="13" creationId="{DBC6133C-0615-4CE4-9132-37E609A9BDFA}"/>
          </ac:spMkLst>
        </pc:spChg>
        <pc:spChg chg="add">
          <ac:chgData name="shelley wright" userId="38e665822ed62171" providerId="LiveId" clId="{E0BF9E6F-3F49-45D2-A313-74D50CF3E73E}" dt="2025-04-17T03:10:43.661" v="1919" actId="26606"/>
          <ac:spMkLst>
            <pc:docMk/>
            <pc:sldMk cId="3835297820" sldId="333"/>
            <ac:spMk id="15" creationId="{169CC832-2974-4E8D-90ED-3E2941BA7336}"/>
          </ac:spMkLst>
        </pc:spChg>
        <pc:spChg chg="add">
          <ac:chgData name="shelley wright" userId="38e665822ed62171" providerId="LiveId" clId="{E0BF9E6F-3F49-45D2-A313-74D50CF3E73E}" dt="2025-04-17T03:10:43.661" v="1919" actId="26606"/>
          <ac:spMkLst>
            <pc:docMk/>
            <pc:sldMk cId="3835297820" sldId="333"/>
            <ac:spMk id="17" creationId="{55222F96-971A-4F90-B841-6BAB416C7AC1}"/>
          </ac:spMkLst>
        </pc:spChg>
        <pc:spChg chg="add">
          <ac:chgData name="shelley wright" userId="38e665822ed62171" providerId="LiveId" clId="{E0BF9E6F-3F49-45D2-A313-74D50CF3E73E}" dt="2025-04-17T03:10:43.661" v="1919" actId="26606"/>
          <ac:spMkLst>
            <pc:docMk/>
            <pc:sldMk cId="3835297820" sldId="333"/>
            <ac:spMk id="19" creationId="{08980754-6F4B-43C9-B9BE-127B6BED6586}"/>
          </ac:spMkLst>
        </pc:spChg>
        <pc:spChg chg="add">
          <ac:chgData name="shelley wright" userId="38e665822ed62171" providerId="LiveId" clId="{E0BF9E6F-3F49-45D2-A313-74D50CF3E73E}" dt="2025-04-17T03:10:43.661" v="1919" actId="26606"/>
          <ac:spMkLst>
            <pc:docMk/>
            <pc:sldMk cId="3835297820" sldId="333"/>
            <ac:spMk id="21" creationId="{2C1BBA94-3F40-40AA-8BB9-E69E25E537C1}"/>
          </ac:spMkLst>
        </pc:spChg>
        <pc:picChg chg="add mod ord">
          <ac:chgData name="shelley wright" userId="38e665822ed62171" providerId="LiveId" clId="{E0BF9E6F-3F49-45D2-A313-74D50CF3E73E}" dt="2025-04-17T03:10:43.661" v="1919" actId="26606"/>
          <ac:picMkLst>
            <pc:docMk/>
            <pc:sldMk cId="3835297820" sldId="333"/>
            <ac:picMk id="3" creationId="{9D15E3BB-AC9C-F486-A0A6-3718E9EC3556}"/>
          </ac:picMkLst>
        </pc:picChg>
        <pc:picChg chg="add mod">
          <ac:chgData name="shelley wright" userId="38e665822ed62171" providerId="LiveId" clId="{E0BF9E6F-3F49-45D2-A313-74D50CF3E73E}" dt="2025-04-17T03:06:53.517" v="1711"/>
          <ac:picMkLst>
            <pc:docMk/>
            <pc:sldMk cId="3835297820" sldId="333"/>
            <ac:picMk id="9" creationId="{E73882F6-4811-D173-0DCA-28E5ED8D3E20}"/>
          </ac:picMkLst>
        </pc:picChg>
      </pc:sldChg>
      <pc:sldChg chg="addSp modSp new mod ord setBg">
        <pc:chgData name="shelley wright" userId="38e665822ed62171" providerId="LiveId" clId="{E0BF9E6F-3F49-45D2-A313-74D50CF3E73E}" dt="2025-04-17T03:11:48.153" v="1967" actId="26606"/>
        <pc:sldMkLst>
          <pc:docMk/>
          <pc:sldMk cId="3506371677" sldId="334"/>
        </pc:sldMkLst>
        <pc:spChg chg="mod">
          <ac:chgData name="shelley wright" userId="38e665822ed62171" providerId="LiveId" clId="{E0BF9E6F-3F49-45D2-A313-74D50CF3E73E}" dt="2025-04-17T03:11:48.153" v="1967" actId="26606"/>
          <ac:spMkLst>
            <pc:docMk/>
            <pc:sldMk cId="3506371677" sldId="334"/>
            <ac:spMk id="2" creationId="{927B9940-A679-85D1-1573-13B37837A8A0}"/>
          </ac:spMkLst>
        </pc:spChg>
        <pc:spChg chg="add">
          <ac:chgData name="shelley wright" userId="38e665822ed62171" providerId="LiveId" clId="{E0BF9E6F-3F49-45D2-A313-74D50CF3E73E}" dt="2025-04-17T03:11:48.153" v="1967" actId="26606"/>
          <ac:spMkLst>
            <pc:docMk/>
            <pc:sldMk cId="3506371677" sldId="334"/>
            <ac:spMk id="9" creationId="{A8384FB5-9ADC-4DDC-881B-597D56F5B15D}"/>
          </ac:spMkLst>
        </pc:spChg>
        <pc:spChg chg="add">
          <ac:chgData name="shelley wright" userId="38e665822ed62171" providerId="LiveId" clId="{E0BF9E6F-3F49-45D2-A313-74D50CF3E73E}" dt="2025-04-17T03:11:48.153" v="1967" actId="26606"/>
          <ac:spMkLst>
            <pc:docMk/>
            <pc:sldMk cId="3506371677" sldId="334"/>
            <ac:spMk id="11" creationId="{91E5A9A7-95C6-4F4F-B00E-C82E07FE62EF}"/>
          </ac:spMkLst>
        </pc:spChg>
        <pc:spChg chg="add">
          <ac:chgData name="shelley wright" userId="38e665822ed62171" providerId="LiveId" clId="{E0BF9E6F-3F49-45D2-A313-74D50CF3E73E}" dt="2025-04-17T03:11:48.153" v="1967" actId="26606"/>
          <ac:spMkLst>
            <pc:docMk/>
            <pc:sldMk cId="3506371677" sldId="334"/>
            <ac:spMk id="13" creationId="{D07DD2DE-F619-49DD-B5E7-03A290FF4ED1}"/>
          </ac:spMkLst>
        </pc:spChg>
        <pc:spChg chg="add">
          <ac:chgData name="shelley wright" userId="38e665822ed62171" providerId="LiveId" clId="{E0BF9E6F-3F49-45D2-A313-74D50CF3E73E}" dt="2025-04-17T03:11:48.153" v="1967" actId="26606"/>
          <ac:spMkLst>
            <pc:docMk/>
            <pc:sldMk cId="3506371677" sldId="334"/>
            <ac:spMk id="15" creationId="{85149191-5F60-4A28-AAFF-039F96B0F3EC}"/>
          </ac:spMkLst>
        </pc:spChg>
        <pc:spChg chg="add">
          <ac:chgData name="shelley wright" userId="38e665822ed62171" providerId="LiveId" clId="{E0BF9E6F-3F49-45D2-A313-74D50CF3E73E}" dt="2025-04-17T03:11:48.153" v="1967" actId="26606"/>
          <ac:spMkLst>
            <pc:docMk/>
            <pc:sldMk cId="3506371677" sldId="334"/>
            <ac:spMk id="17" creationId="{F8260ED5-17F7-4158-B241-D51DD4CF1B7E}"/>
          </ac:spMkLst>
        </pc:spChg>
        <pc:picChg chg="add mod">
          <ac:chgData name="shelley wright" userId="38e665822ed62171" providerId="LiveId" clId="{E0BF9E6F-3F49-45D2-A313-74D50CF3E73E}" dt="2025-04-17T03:11:48.153" v="1967" actId="26606"/>
          <ac:picMkLst>
            <pc:docMk/>
            <pc:sldMk cId="3506371677" sldId="334"/>
            <ac:picMk id="4" creationId="{D91A2573-6865-DD2E-F83B-2C457FAD7452}"/>
          </ac:picMkLst>
        </pc:picChg>
      </pc:sldChg>
      <pc:sldChg chg="addSp modSp new mod setBg">
        <pc:chgData name="shelley wright" userId="38e665822ed62171" providerId="LiveId" clId="{E0BF9E6F-3F49-45D2-A313-74D50CF3E73E}" dt="2025-04-17T02:03:21.301" v="682" actId="20577"/>
        <pc:sldMkLst>
          <pc:docMk/>
          <pc:sldMk cId="2407493929" sldId="335"/>
        </pc:sldMkLst>
        <pc:spChg chg="mod">
          <ac:chgData name="shelley wright" userId="38e665822ed62171" providerId="LiveId" clId="{E0BF9E6F-3F49-45D2-A313-74D50CF3E73E}" dt="2025-04-17T02:03:21.301" v="682" actId="20577"/>
          <ac:spMkLst>
            <pc:docMk/>
            <pc:sldMk cId="2407493929" sldId="335"/>
            <ac:spMk id="2" creationId="{ADAC3898-1573-371C-3893-2D9DF829E042}"/>
          </ac:spMkLst>
        </pc:spChg>
        <pc:spChg chg="add">
          <ac:chgData name="shelley wright" userId="38e665822ed62171" providerId="LiveId" clId="{E0BF9E6F-3F49-45D2-A313-74D50CF3E73E}" dt="2025-04-17T02:01:43.563" v="633" actId="26606"/>
          <ac:spMkLst>
            <pc:docMk/>
            <pc:sldMk cId="2407493929" sldId="335"/>
            <ac:spMk id="8" creationId="{F0A604E4-7307-451C-93BE-F1F7E1BF3BF8}"/>
          </ac:spMkLst>
        </pc:spChg>
        <pc:spChg chg="add">
          <ac:chgData name="shelley wright" userId="38e665822ed62171" providerId="LiveId" clId="{E0BF9E6F-3F49-45D2-A313-74D50CF3E73E}" dt="2025-04-17T02:01:43.563" v="633" actId="26606"/>
          <ac:spMkLst>
            <pc:docMk/>
            <pc:sldMk cId="2407493929" sldId="335"/>
            <ac:spMk id="10" creationId="{F7F3A0AA-35E5-4085-942B-737839030604}"/>
          </ac:spMkLst>
        </pc:spChg>
        <pc:spChg chg="add">
          <ac:chgData name="shelley wright" userId="38e665822ed62171" providerId="LiveId" clId="{E0BF9E6F-3F49-45D2-A313-74D50CF3E73E}" dt="2025-04-17T02:01:43.563" v="633" actId="26606"/>
          <ac:spMkLst>
            <pc:docMk/>
            <pc:sldMk cId="2407493929" sldId="335"/>
            <ac:spMk id="12" creationId="{402F5C38-C747-4173-ABBF-656E39E82130}"/>
          </ac:spMkLst>
        </pc:spChg>
        <pc:spChg chg="add">
          <ac:chgData name="shelley wright" userId="38e665822ed62171" providerId="LiveId" clId="{E0BF9E6F-3F49-45D2-A313-74D50CF3E73E}" dt="2025-04-17T02:01:43.563" v="633" actId="26606"/>
          <ac:spMkLst>
            <pc:docMk/>
            <pc:sldMk cId="2407493929" sldId="335"/>
            <ac:spMk id="14" creationId="{E37EECFC-A684-4391-AE85-4CDAF5565F61}"/>
          </ac:spMkLst>
        </pc:spChg>
        <pc:picChg chg="add mod">
          <ac:chgData name="shelley wright" userId="38e665822ed62171" providerId="LiveId" clId="{E0BF9E6F-3F49-45D2-A313-74D50CF3E73E}" dt="2025-04-17T02:02:04.463" v="637" actId="14100"/>
          <ac:picMkLst>
            <pc:docMk/>
            <pc:sldMk cId="2407493929" sldId="335"/>
            <ac:picMk id="3" creationId="{E5C26203-81AE-7DF3-0839-F49E02DBA872}"/>
          </ac:picMkLst>
        </pc:picChg>
      </pc:sldChg>
      <pc:sldChg chg="new del">
        <pc:chgData name="shelley wright" userId="38e665822ed62171" providerId="LiveId" clId="{E0BF9E6F-3F49-45D2-A313-74D50CF3E73E}" dt="2025-04-12T19:48:50.645" v="30" actId="2696"/>
        <pc:sldMkLst>
          <pc:docMk/>
          <pc:sldMk cId="2702769750" sldId="335"/>
        </pc:sldMkLst>
      </pc:sldChg>
      <pc:sldChg chg="addSp delSp modSp new mod ord setBg">
        <pc:chgData name="shelley wright" userId="38e665822ed62171" providerId="LiveId" clId="{E0BF9E6F-3F49-45D2-A313-74D50CF3E73E}" dt="2025-04-16T20:08:48.155" v="429" actId="20577"/>
        <pc:sldMkLst>
          <pc:docMk/>
          <pc:sldMk cId="2692525159" sldId="336"/>
        </pc:sldMkLst>
        <pc:spChg chg="mod">
          <ac:chgData name="shelley wright" userId="38e665822ed62171" providerId="LiveId" clId="{E0BF9E6F-3F49-45D2-A313-74D50CF3E73E}" dt="2025-04-16T20:08:28.067" v="418" actId="26606"/>
          <ac:spMkLst>
            <pc:docMk/>
            <pc:sldMk cId="2692525159" sldId="336"/>
            <ac:spMk id="2" creationId="{E16ACC99-C1ED-0D44-F1C5-B41592DAE340}"/>
          </ac:spMkLst>
        </pc:spChg>
        <pc:spChg chg="add del mod">
          <ac:chgData name="shelley wright" userId="38e665822ed62171" providerId="LiveId" clId="{E0BF9E6F-3F49-45D2-A313-74D50CF3E73E}" dt="2025-04-16T20:08:28.067" v="418" actId="26606"/>
          <ac:spMkLst>
            <pc:docMk/>
            <pc:sldMk cId="2692525159" sldId="336"/>
            <ac:spMk id="3" creationId="{C2248A30-A94D-C3E7-D2A8-5A11B3E3F076}"/>
          </ac:spMkLst>
        </pc:spChg>
        <pc:spChg chg="add del">
          <ac:chgData name="shelley wright" userId="38e665822ed62171" providerId="LiveId" clId="{E0BF9E6F-3F49-45D2-A313-74D50CF3E73E}" dt="2025-04-16T20:08:28.067" v="418" actId="26606"/>
          <ac:spMkLst>
            <pc:docMk/>
            <pc:sldMk cId="2692525159" sldId="336"/>
            <ac:spMk id="8" creationId="{081EA652-8C6A-4E69-BEB9-170809474553}"/>
          </ac:spMkLst>
        </pc:spChg>
        <pc:spChg chg="add del">
          <ac:chgData name="shelley wright" userId="38e665822ed62171" providerId="LiveId" clId="{E0BF9E6F-3F49-45D2-A313-74D50CF3E73E}" dt="2025-04-16T20:08:28.067" v="418" actId="26606"/>
          <ac:spMkLst>
            <pc:docMk/>
            <pc:sldMk cId="2692525159" sldId="336"/>
            <ac:spMk id="10" creationId="{5298780A-33B9-4EA2-8F67-DE68AD62841B}"/>
          </ac:spMkLst>
        </pc:spChg>
        <pc:spChg chg="add del">
          <ac:chgData name="shelley wright" userId="38e665822ed62171" providerId="LiveId" clId="{E0BF9E6F-3F49-45D2-A313-74D50CF3E73E}" dt="2025-04-16T20:08:28.067" v="418" actId="26606"/>
          <ac:spMkLst>
            <pc:docMk/>
            <pc:sldMk cId="2692525159" sldId="336"/>
            <ac:spMk id="12" creationId="{7F488E8B-4E1E-4402-8935-D4E6C02615C7}"/>
          </ac:spMkLst>
        </pc:spChg>
        <pc:spChg chg="add">
          <ac:chgData name="shelley wright" userId="38e665822ed62171" providerId="LiveId" clId="{E0BF9E6F-3F49-45D2-A313-74D50CF3E73E}" dt="2025-04-16T20:08:28.067" v="418" actId="26606"/>
          <ac:spMkLst>
            <pc:docMk/>
            <pc:sldMk cId="2692525159" sldId="336"/>
            <ac:spMk id="18" creationId="{C05CBC3C-2E5A-4839-8B9B-2E5A6ADF0F58}"/>
          </ac:spMkLst>
        </pc:spChg>
        <pc:spChg chg="add">
          <ac:chgData name="shelley wright" userId="38e665822ed62171" providerId="LiveId" clId="{E0BF9E6F-3F49-45D2-A313-74D50CF3E73E}" dt="2025-04-16T20:08:28.067" v="418" actId="26606"/>
          <ac:spMkLst>
            <pc:docMk/>
            <pc:sldMk cId="2692525159" sldId="336"/>
            <ac:spMk id="20" creationId="{DB5B423A-57CC-4C58-AA26-8E2E862B03A0}"/>
          </ac:spMkLst>
        </pc:spChg>
        <pc:graphicFrameChg chg="add del">
          <ac:chgData name="shelley wright" userId="38e665822ed62171" providerId="LiveId" clId="{E0BF9E6F-3F49-45D2-A313-74D50CF3E73E}" dt="2025-04-16T20:00:29.357" v="143" actId="26606"/>
          <ac:graphicFrameMkLst>
            <pc:docMk/>
            <pc:sldMk cId="2692525159" sldId="336"/>
            <ac:graphicFrameMk id="5" creationId="{23CB4714-B16E-7C7D-9B48-AFF086FF5A07}"/>
          </ac:graphicFrameMkLst>
        </pc:graphicFrameChg>
        <pc:graphicFrameChg chg="add mod">
          <ac:chgData name="shelley wright" userId="38e665822ed62171" providerId="LiveId" clId="{E0BF9E6F-3F49-45D2-A313-74D50CF3E73E}" dt="2025-04-16T20:08:48.155" v="429" actId="20577"/>
          <ac:graphicFrameMkLst>
            <pc:docMk/>
            <pc:sldMk cId="2692525159" sldId="336"/>
            <ac:graphicFrameMk id="14" creationId="{6750DEC1-48A4-1C30-CD54-E28A16860AA5}"/>
          </ac:graphicFrameMkLst>
        </pc:graphicFrameChg>
      </pc:sldChg>
      <pc:sldChg chg="addSp delSp modSp new mod ord setBg">
        <pc:chgData name="shelley wright" userId="38e665822ed62171" providerId="LiveId" clId="{E0BF9E6F-3F49-45D2-A313-74D50CF3E73E}" dt="2025-04-16T20:08:54.996" v="431"/>
        <pc:sldMkLst>
          <pc:docMk/>
          <pc:sldMk cId="1048838718" sldId="337"/>
        </pc:sldMkLst>
        <pc:spChg chg="mod">
          <ac:chgData name="shelley wright" userId="38e665822ed62171" providerId="LiveId" clId="{E0BF9E6F-3F49-45D2-A313-74D50CF3E73E}" dt="2025-04-16T19:57:55.236" v="127" actId="26606"/>
          <ac:spMkLst>
            <pc:docMk/>
            <pc:sldMk cId="1048838718" sldId="337"/>
            <ac:spMk id="2" creationId="{1ED589EF-6DCA-2381-BDC5-AD8D0C1985C0}"/>
          </ac:spMkLst>
        </pc:spChg>
        <pc:spChg chg="del mod">
          <ac:chgData name="shelley wright" userId="38e665822ed62171" providerId="LiveId" clId="{E0BF9E6F-3F49-45D2-A313-74D50CF3E73E}" dt="2025-04-16T19:57:55.236" v="127" actId="26606"/>
          <ac:spMkLst>
            <pc:docMk/>
            <pc:sldMk cId="1048838718" sldId="337"/>
            <ac:spMk id="3" creationId="{49230CF1-B930-46D8-70EC-74037D5CDDCF}"/>
          </ac:spMkLst>
        </pc:spChg>
        <pc:spChg chg="add">
          <ac:chgData name="shelley wright" userId="38e665822ed62171" providerId="LiveId" clId="{E0BF9E6F-3F49-45D2-A313-74D50CF3E73E}" dt="2025-04-16T19:57:55.236" v="127" actId="26606"/>
          <ac:spMkLst>
            <pc:docMk/>
            <pc:sldMk cId="1048838718" sldId="337"/>
            <ac:spMk id="9" creationId="{56E9B3E6-E277-4D68-BA48-9CB43FFBD6E2}"/>
          </ac:spMkLst>
        </pc:spChg>
        <pc:spChg chg="add">
          <ac:chgData name="shelley wright" userId="38e665822ed62171" providerId="LiveId" clId="{E0BF9E6F-3F49-45D2-A313-74D50CF3E73E}" dt="2025-04-16T19:57:55.236" v="127" actId="26606"/>
          <ac:spMkLst>
            <pc:docMk/>
            <pc:sldMk cId="1048838718" sldId="337"/>
            <ac:spMk id="16" creationId="{D5B0017B-2ECA-49AF-B397-DC140825DF8D}"/>
          </ac:spMkLst>
        </pc:spChg>
        <pc:grpChg chg="add">
          <ac:chgData name="shelley wright" userId="38e665822ed62171" providerId="LiveId" clId="{E0BF9E6F-3F49-45D2-A313-74D50CF3E73E}" dt="2025-04-16T19:57:55.236" v="127" actId="26606"/>
          <ac:grpSpMkLst>
            <pc:docMk/>
            <pc:sldMk cId="1048838718" sldId="337"/>
            <ac:grpSpMk id="11" creationId="{AE1C45F0-260A-458C-96ED-C1F6D2151219}"/>
          </ac:grpSpMkLst>
        </pc:grpChg>
        <pc:graphicFrameChg chg="add">
          <ac:chgData name="shelley wright" userId="38e665822ed62171" providerId="LiveId" clId="{E0BF9E6F-3F49-45D2-A313-74D50CF3E73E}" dt="2025-04-16T19:57:55.236" v="127" actId="26606"/>
          <ac:graphicFrameMkLst>
            <pc:docMk/>
            <pc:sldMk cId="1048838718" sldId="337"/>
            <ac:graphicFrameMk id="5" creationId="{40EB1850-DFA2-E938-30A7-CAFA21B8D9A5}"/>
          </ac:graphicFrameMkLst>
        </pc:graphicFrameChg>
        <pc:cxnChg chg="add">
          <ac:chgData name="shelley wright" userId="38e665822ed62171" providerId="LiveId" clId="{E0BF9E6F-3F49-45D2-A313-74D50CF3E73E}" dt="2025-04-16T19:57:55.236" v="127" actId="26606"/>
          <ac:cxnSpMkLst>
            <pc:docMk/>
            <pc:sldMk cId="1048838718" sldId="337"/>
            <ac:cxnSpMk id="18" creationId="{6CF1BAF6-AD41-4082-B212-8A1F9A2E8779}"/>
          </ac:cxnSpMkLst>
        </pc:cxnChg>
      </pc:sldChg>
      <pc:sldChg chg="addSp delSp modSp new mod setBg modClrScheme setClrOvrMap chgLayout">
        <pc:chgData name="shelley wright" userId="38e665822ed62171" providerId="LiveId" clId="{E0BF9E6F-3F49-45D2-A313-74D50CF3E73E}" dt="2025-04-17T02:35:13.420" v="860" actId="26606"/>
        <pc:sldMkLst>
          <pc:docMk/>
          <pc:sldMk cId="3081742172" sldId="338"/>
        </pc:sldMkLst>
        <pc:spChg chg="mod ord">
          <ac:chgData name="shelley wright" userId="38e665822ed62171" providerId="LiveId" clId="{E0BF9E6F-3F49-45D2-A313-74D50CF3E73E}" dt="2025-04-17T02:35:13.420" v="860" actId="26606"/>
          <ac:spMkLst>
            <pc:docMk/>
            <pc:sldMk cId="3081742172" sldId="338"/>
            <ac:spMk id="2" creationId="{D3853A52-60BA-9A5C-790D-DE3118A53DD9}"/>
          </ac:spMkLst>
        </pc:spChg>
        <pc:spChg chg="add del mod">
          <ac:chgData name="shelley wright" userId="38e665822ed62171" providerId="LiveId" clId="{E0BF9E6F-3F49-45D2-A313-74D50CF3E73E}" dt="2025-04-17T02:32:48.235" v="850" actId="26606"/>
          <ac:spMkLst>
            <pc:docMk/>
            <pc:sldMk cId="3081742172" sldId="338"/>
            <ac:spMk id="4" creationId="{04859975-A7C9-F11F-D47E-5E6D2D605747}"/>
          </ac:spMkLst>
        </pc:spChg>
        <pc:spChg chg="add">
          <ac:chgData name="shelley wright" userId="38e665822ed62171" providerId="LiveId" clId="{E0BF9E6F-3F49-45D2-A313-74D50CF3E73E}" dt="2025-04-17T02:30:52.763" v="844"/>
          <ac:spMkLst>
            <pc:docMk/>
            <pc:sldMk cId="3081742172" sldId="338"/>
            <ac:spMk id="5" creationId="{FF52D2E3-4ED4-5CAB-9AD6-51262DEEF0DC}"/>
          </ac:spMkLst>
        </pc:spChg>
        <pc:spChg chg="add del">
          <ac:chgData name="shelley wright" userId="38e665822ed62171" providerId="LiveId" clId="{E0BF9E6F-3F49-45D2-A313-74D50CF3E73E}" dt="2025-04-17T02:32:48.235" v="850" actId="26606"/>
          <ac:spMkLst>
            <pc:docMk/>
            <pc:sldMk cId="3081742172" sldId="338"/>
            <ac:spMk id="6" creationId="{BBDCE015-4515-9F0C-42F0-DB4473AD0E0A}"/>
          </ac:spMkLst>
        </pc:spChg>
        <pc:spChg chg="add del mod">
          <ac:chgData name="shelley wright" userId="38e665822ed62171" providerId="LiveId" clId="{E0BF9E6F-3F49-45D2-A313-74D50CF3E73E}" dt="2025-04-17T02:32:09.630" v="846" actId="6264"/>
          <ac:spMkLst>
            <pc:docMk/>
            <pc:sldMk cId="3081742172" sldId="338"/>
            <ac:spMk id="7" creationId="{7D883BCF-395A-63E6-F45D-73378D32A8E5}"/>
          </ac:spMkLst>
        </pc:spChg>
        <pc:spChg chg="add mod ord">
          <ac:chgData name="shelley wright" userId="38e665822ed62171" providerId="LiveId" clId="{E0BF9E6F-3F49-45D2-A313-74D50CF3E73E}" dt="2025-04-17T02:35:13.420" v="860" actId="26606"/>
          <ac:spMkLst>
            <pc:docMk/>
            <pc:sldMk cId="3081742172" sldId="338"/>
            <ac:spMk id="8" creationId="{758628EC-0559-841F-D6B4-F4745FE9EA6F}"/>
          </ac:spMkLst>
        </pc:spChg>
        <pc:spChg chg="add mod ord">
          <ac:chgData name="shelley wright" userId="38e665822ed62171" providerId="LiveId" clId="{E0BF9E6F-3F49-45D2-A313-74D50CF3E73E}" dt="2025-04-17T02:35:13.420" v="860" actId="26606"/>
          <ac:spMkLst>
            <pc:docMk/>
            <pc:sldMk cId="3081742172" sldId="338"/>
            <ac:spMk id="9" creationId="{AE0EB489-C9CB-E2EC-BB48-0C64894B6D2D}"/>
          </ac:spMkLst>
        </pc:spChg>
        <pc:spChg chg="add del">
          <ac:chgData name="shelley wright" userId="38e665822ed62171" providerId="LiveId" clId="{E0BF9E6F-3F49-45D2-A313-74D50CF3E73E}" dt="2025-04-17T02:32:48.228" v="849" actId="26606"/>
          <ac:spMkLst>
            <pc:docMk/>
            <pc:sldMk cId="3081742172" sldId="338"/>
            <ac:spMk id="14" creationId="{4C608BEB-860E-4094-8511-78603564A75E}"/>
          </ac:spMkLst>
        </pc:spChg>
        <pc:spChg chg="add del">
          <ac:chgData name="shelley wright" userId="38e665822ed62171" providerId="LiveId" clId="{E0BF9E6F-3F49-45D2-A313-74D50CF3E73E}" dt="2025-04-17T02:35:13.420" v="860" actId="26606"/>
          <ac:spMkLst>
            <pc:docMk/>
            <pc:sldMk cId="3081742172" sldId="338"/>
            <ac:spMk id="18" creationId="{10F24D38-B79E-44B4-830E-043F45D96DC2}"/>
          </ac:spMkLst>
        </pc:spChg>
        <pc:spChg chg="add del">
          <ac:chgData name="shelley wright" userId="38e665822ed62171" providerId="LiveId" clId="{E0BF9E6F-3F49-45D2-A313-74D50CF3E73E}" dt="2025-04-17T02:35:13.399" v="859" actId="26606"/>
          <ac:spMkLst>
            <pc:docMk/>
            <pc:sldMk cId="3081742172" sldId="338"/>
            <ac:spMk id="24" creationId="{4C608BEB-860E-4094-8511-78603564A75E}"/>
          </ac:spMkLst>
        </pc:spChg>
        <pc:spChg chg="add">
          <ac:chgData name="shelley wright" userId="38e665822ed62171" providerId="LiveId" clId="{E0BF9E6F-3F49-45D2-A313-74D50CF3E73E}" dt="2025-04-17T02:35:13.420" v="860" actId="26606"/>
          <ac:spMkLst>
            <pc:docMk/>
            <pc:sldMk cId="3081742172" sldId="338"/>
            <ac:spMk id="28" creationId="{CCD444A3-C338-4886-B7F1-4BA2AF46EB64}"/>
          </ac:spMkLst>
        </pc:spChg>
        <pc:spChg chg="add">
          <ac:chgData name="shelley wright" userId="38e665822ed62171" providerId="LiveId" clId="{E0BF9E6F-3F49-45D2-A313-74D50CF3E73E}" dt="2025-04-17T02:35:13.420" v="860" actId="26606"/>
          <ac:spMkLst>
            <pc:docMk/>
            <pc:sldMk cId="3081742172" sldId="338"/>
            <ac:spMk id="29" creationId="{21739CA5-F0F5-48E1-8E8C-F24B71827E46}"/>
          </ac:spMkLst>
        </pc:spChg>
        <pc:spChg chg="add">
          <ac:chgData name="shelley wright" userId="38e665822ed62171" providerId="LiveId" clId="{E0BF9E6F-3F49-45D2-A313-74D50CF3E73E}" dt="2025-04-17T02:35:13.420" v="860" actId="26606"/>
          <ac:spMkLst>
            <pc:docMk/>
            <pc:sldMk cId="3081742172" sldId="338"/>
            <ac:spMk id="30" creationId="{3EAD2937-F230-41D4-B9C5-975B129BFC20}"/>
          </ac:spMkLst>
        </pc:spChg>
        <pc:cxnChg chg="add del">
          <ac:chgData name="shelley wright" userId="38e665822ed62171" providerId="LiveId" clId="{E0BF9E6F-3F49-45D2-A313-74D50CF3E73E}" dt="2025-04-17T02:32:48.228" v="849" actId="26606"/>
          <ac:cxnSpMkLst>
            <pc:docMk/>
            <pc:sldMk cId="3081742172" sldId="338"/>
            <ac:cxnSpMk id="16" creationId="{1F16A8D4-FE87-4604-88B2-394B5D1EB437}"/>
          </ac:cxnSpMkLst>
        </pc:cxnChg>
        <pc:cxnChg chg="add del">
          <ac:chgData name="shelley wright" userId="38e665822ed62171" providerId="LiveId" clId="{E0BF9E6F-3F49-45D2-A313-74D50CF3E73E}" dt="2025-04-17T02:35:13.420" v="860" actId="26606"/>
          <ac:cxnSpMkLst>
            <pc:docMk/>
            <pc:sldMk cId="3081742172" sldId="338"/>
            <ac:cxnSpMk id="19" creationId="{FC469874-256B-45B3-A79C-7591B4BA1ECC}"/>
          </ac:cxnSpMkLst>
        </pc:cxnChg>
        <pc:cxnChg chg="add del">
          <ac:chgData name="shelley wright" userId="38e665822ed62171" providerId="LiveId" clId="{E0BF9E6F-3F49-45D2-A313-74D50CF3E73E}" dt="2025-04-17T02:35:13.399" v="859" actId="26606"/>
          <ac:cxnSpMkLst>
            <pc:docMk/>
            <pc:sldMk cId="3081742172" sldId="338"/>
            <ac:cxnSpMk id="26" creationId="{1F16A8D4-FE87-4604-88B2-394B5D1EB437}"/>
          </ac:cxnSpMkLst>
        </pc:cxnChg>
      </pc:sldChg>
      <pc:sldChg chg="modSp new del mod">
        <pc:chgData name="shelley wright" userId="38e665822ed62171" providerId="LiveId" clId="{E0BF9E6F-3F49-45D2-A313-74D50CF3E73E}" dt="2025-04-17T03:15:59.408" v="1984" actId="2696"/>
        <pc:sldMkLst>
          <pc:docMk/>
          <pc:sldMk cId="821942249" sldId="339"/>
        </pc:sldMkLst>
        <pc:spChg chg="mod">
          <ac:chgData name="shelley wright" userId="38e665822ed62171" providerId="LiveId" clId="{E0BF9E6F-3F49-45D2-A313-74D50CF3E73E}" dt="2025-04-17T02:44:12.711" v="1231" actId="20577"/>
          <ac:spMkLst>
            <pc:docMk/>
            <pc:sldMk cId="821942249" sldId="339"/>
            <ac:spMk id="2" creationId="{BB5BFD1E-D6C7-5DA6-3A44-8AEC8FF07CBD}"/>
          </ac:spMkLst>
        </pc:spChg>
        <pc:spChg chg="mod">
          <ac:chgData name="shelley wright" userId="38e665822ed62171" providerId="LiveId" clId="{E0BF9E6F-3F49-45D2-A313-74D50CF3E73E}" dt="2025-04-17T02:48:03.855" v="1361" actId="20577"/>
          <ac:spMkLst>
            <pc:docMk/>
            <pc:sldMk cId="821942249" sldId="339"/>
            <ac:spMk id="3" creationId="{DC1672FD-F1B0-0658-5688-7CC8861D15F0}"/>
          </ac:spMkLst>
        </pc:spChg>
      </pc:sldChg>
      <pc:sldChg chg="addSp delSp modSp add mod setBg">
        <pc:chgData name="shelley wright" userId="38e665822ed62171" providerId="LiveId" clId="{E0BF9E6F-3F49-45D2-A313-74D50CF3E73E}" dt="2025-04-17T03:20:08.639" v="2060" actId="255"/>
        <pc:sldMkLst>
          <pc:docMk/>
          <pc:sldMk cId="2256174672" sldId="340"/>
        </pc:sldMkLst>
        <pc:spChg chg="mod">
          <ac:chgData name="shelley wright" userId="38e665822ed62171" providerId="LiveId" clId="{E0BF9E6F-3F49-45D2-A313-74D50CF3E73E}" dt="2025-04-17T03:20:08.639" v="2060" actId="255"/>
          <ac:spMkLst>
            <pc:docMk/>
            <pc:sldMk cId="2256174672" sldId="340"/>
            <ac:spMk id="2" creationId="{B60D1D72-E5F3-02FD-316B-A453F6B5D335}"/>
          </ac:spMkLst>
        </pc:spChg>
        <pc:spChg chg="ord">
          <ac:chgData name="shelley wright" userId="38e665822ed62171" providerId="LiveId" clId="{E0BF9E6F-3F49-45D2-A313-74D50CF3E73E}" dt="2025-04-17T03:16:31.085" v="1986" actId="26606"/>
          <ac:spMkLst>
            <pc:docMk/>
            <pc:sldMk cId="2256174672" sldId="340"/>
            <ac:spMk id="3" creationId="{AA906DA0-2B60-FEAA-434A-1DD75C322470}"/>
          </ac:spMkLst>
        </pc:spChg>
        <pc:spChg chg="add del mod">
          <ac:chgData name="shelley wright" userId="38e665822ed62171" providerId="LiveId" clId="{E0BF9E6F-3F49-45D2-A313-74D50CF3E73E}" dt="2025-04-17T02:57:25.718" v="1517"/>
          <ac:spMkLst>
            <pc:docMk/>
            <pc:sldMk cId="2256174672" sldId="340"/>
            <ac:spMk id="5" creationId="{E4CCDDA7-529D-C097-3196-BA026679927F}"/>
          </ac:spMkLst>
        </pc:spChg>
        <pc:spChg chg="add mod">
          <ac:chgData name="shelley wright" userId="38e665822ed62171" providerId="LiveId" clId="{E0BF9E6F-3F49-45D2-A313-74D50CF3E73E}" dt="2025-04-17T03:17:22.558" v="1995" actId="14100"/>
          <ac:spMkLst>
            <pc:docMk/>
            <pc:sldMk cId="2256174672" sldId="340"/>
            <ac:spMk id="6" creationId="{6C334441-4C44-E7DD-B65B-E63038A95B09}"/>
          </ac:spMkLst>
        </pc:spChg>
        <pc:spChg chg="add del">
          <ac:chgData name="shelley wright" userId="38e665822ed62171" providerId="LiveId" clId="{E0BF9E6F-3F49-45D2-A313-74D50CF3E73E}" dt="2025-04-17T02:53:56.136" v="1405" actId="26606"/>
          <ac:spMkLst>
            <pc:docMk/>
            <pc:sldMk cId="2256174672" sldId="340"/>
            <ac:spMk id="9" creationId="{B9D7E975-9161-4F2D-AC53-69E1912F6B5D}"/>
          </ac:spMkLst>
        </pc:spChg>
        <pc:spChg chg="add del">
          <ac:chgData name="shelley wright" userId="38e665822ed62171" providerId="LiveId" clId="{E0BF9E6F-3F49-45D2-A313-74D50CF3E73E}" dt="2025-04-17T02:53:56.136" v="1405" actId="26606"/>
          <ac:spMkLst>
            <pc:docMk/>
            <pc:sldMk cId="2256174672" sldId="340"/>
            <ac:spMk id="11" creationId="{827DC2C4-B485-428A-BF4A-472D2967F47F}"/>
          </ac:spMkLst>
        </pc:spChg>
        <pc:spChg chg="add del">
          <ac:chgData name="shelley wright" userId="38e665822ed62171" providerId="LiveId" clId="{E0BF9E6F-3F49-45D2-A313-74D50CF3E73E}" dt="2025-04-17T02:53:56.136" v="1405" actId="26606"/>
          <ac:spMkLst>
            <pc:docMk/>
            <pc:sldMk cId="2256174672" sldId="340"/>
            <ac:spMk id="13" creationId="{463E6235-1649-4B47-9862-4026FC473B6F}"/>
          </ac:spMkLst>
        </pc:spChg>
        <pc:spChg chg="add del">
          <ac:chgData name="shelley wright" userId="38e665822ed62171" providerId="LiveId" clId="{E0BF9E6F-3F49-45D2-A313-74D50CF3E73E}" dt="2025-04-17T03:16:31.085" v="1986" actId="26606"/>
          <ac:spMkLst>
            <pc:docMk/>
            <pc:sldMk cId="2256174672" sldId="340"/>
            <ac:spMk id="18" creationId="{B9D7E975-9161-4F2D-AC53-69E1912F6B5D}"/>
          </ac:spMkLst>
        </pc:spChg>
        <pc:spChg chg="add del">
          <ac:chgData name="shelley wright" userId="38e665822ed62171" providerId="LiveId" clId="{E0BF9E6F-3F49-45D2-A313-74D50CF3E73E}" dt="2025-04-17T03:16:31.085" v="1986" actId="26606"/>
          <ac:spMkLst>
            <pc:docMk/>
            <pc:sldMk cId="2256174672" sldId="340"/>
            <ac:spMk id="20" creationId="{827DC2C4-B485-428A-BF4A-472D2967F47F}"/>
          </ac:spMkLst>
        </pc:spChg>
        <pc:spChg chg="add del">
          <ac:chgData name="shelley wright" userId="38e665822ed62171" providerId="LiveId" clId="{E0BF9E6F-3F49-45D2-A313-74D50CF3E73E}" dt="2025-04-17T03:16:31.085" v="1986" actId="26606"/>
          <ac:spMkLst>
            <pc:docMk/>
            <pc:sldMk cId="2256174672" sldId="340"/>
            <ac:spMk id="22" creationId="{463E6235-1649-4B47-9862-4026FC473B6F}"/>
          </ac:spMkLst>
        </pc:spChg>
        <pc:spChg chg="add">
          <ac:chgData name="shelley wright" userId="38e665822ed62171" providerId="LiveId" clId="{E0BF9E6F-3F49-45D2-A313-74D50CF3E73E}" dt="2025-04-17T03:16:31.085" v="1986" actId="26606"/>
          <ac:spMkLst>
            <pc:docMk/>
            <pc:sldMk cId="2256174672" sldId="340"/>
            <ac:spMk id="27" creationId="{AE3A741D-C19B-960A-5803-1C5887147820}"/>
          </ac:spMkLst>
        </pc:spChg>
        <pc:spChg chg="add">
          <ac:chgData name="shelley wright" userId="38e665822ed62171" providerId="LiveId" clId="{E0BF9E6F-3F49-45D2-A313-74D50CF3E73E}" dt="2025-04-17T03:16:31.085" v="1986" actId="26606"/>
          <ac:spMkLst>
            <pc:docMk/>
            <pc:sldMk cId="2256174672" sldId="340"/>
            <ac:spMk id="29" creationId="{DC39DE25-0E4E-0AA7-0932-1D78C2372786}"/>
          </ac:spMkLst>
        </pc:spChg>
        <pc:spChg chg="add">
          <ac:chgData name="shelley wright" userId="38e665822ed62171" providerId="LiveId" clId="{E0BF9E6F-3F49-45D2-A313-74D50CF3E73E}" dt="2025-04-17T03:16:31.085" v="1986" actId="26606"/>
          <ac:spMkLst>
            <pc:docMk/>
            <pc:sldMk cId="2256174672" sldId="340"/>
            <ac:spMk id="31" creationId="{8D6EA299-0840-6DEA-E670-C49AEBC87E89}"/>
          </ac:spMkLst>
        </pc:spChg>
        <pc:picChg chg="mod ord">
          <ac:chgData name="shelley wright" userId="38e665822ed62171" providerId="LiveId" clId="{E0BF9E6F-3F49-45D2-A313-74D50CF3E73E}" dt="2025-04-17T03:16:31.085" v="1986" actId="26606"/>
          <ac:picMkLst>
            <pc:docMk/>
            <pc:sldMk cId="2256174672" sldId="340"/>
            <ac:picMk id="4" creationId="{9A2A3C9E-0720-A1B5-0C78-D8460B8287A4}"/>
          </ac:picMkLst>
        </pc:picChg>
      </pc:sldChg>
      <pc:sldChg chg="addSp delSp modSp new mod ord setBg modClrScheme chgLayout">
        <pc:chgData name="shelley wright" userId="38e665822ed62171" providerId="LiveId" clId="{E0BF9E6F-3F49-45D2-A313-74D50CF3E73E}" dt="2025-04-17T21:05:18.200" v="3027" actId="20577"/>
        <pc:sldMkLst>
          <pc:docMk/>
          <pc:sldMk cId="1137223535" sldId="341"/>
        </pc:sldMkLst>
        <pc:spChg chg="del mod ord">
          <ac:chgData name="shelley wright" userId="38e665822ed62171" providerId="LiveId" clId="{E0BF9E6F-3F49-45D2-A313-74D50CF3E73E}" dt="2025-04-17T18:51:00.071" v="2137" actId="700"/>
          <ac:spMkLst>
            <pc:docMk/>
            <pc:sldMk cId="1137223535" sldId="341"/>
            <ac:spMk id="2" creationId="{E47F3CFC-1BF5-4E07-506F-18C49A515BA2}"/>
          </ac:spMkLst>
        </pc:spChg>
        <pc:spChg chg="del">
          <ac:chgData name="shelley wright" userId="38e665822ed62171" providerId="LiveId" clId="{E0BF9E6F-3F49-45D2-A313-74D50CF3E73E}" dt="2025-04-17T18:51:00.071" v="2137" actId="700"/>
          <ac:spMkLst>
            <pc:docMk/>
            <pc:sldMk cId="1137223535" sldId="341"/>
            <ac:spMk id="3" creationId="{8D896298-8A2A-BB33-8E64-9B9BDD5DCD57}"/>
          </ac:spMkLst>
        </pc:spChg>
        <pc:spChg chg="del mod ord">
          <ac:chgData name="shelley wright" userId="38e665822ed62171" providerId="LiveId" clId="{E0BF9E6F-3F49-45D2-A313-74D50CF3E73E}" dt="2025-04-17T18:51:00.071" v="2137" actId="700"/>
          <ac:spMkLst>
            <pc:docMk/>
            <pc:sldMk cId="1137223535" sldId="341"/>
            <ac:spMk id="4" creationId="{B706A51D-CD27-EE01-39A0-2B313EE41A9E}"/>
          </ac:spMkLst>
        </pc:spChg>
        <pc:spChg chg="add mod ord">
          <ac:chgData name="shelley wright" userId="38e665822ed62171" providerId="LiveId" clId="{E0BF9E6F-3F49-45D2-A313-74D50CF3E73E}" dt="2025-04-17T18:54:14.026" v="2182" actId="26606"/>
          <ac:spMkLst>
            <pc:docMk/>
            <pc:sldMk cId="1137223535" sldId="341"/>
            <ac:spMk id="5" creationId="{CDD2736A-70E7-DF50-18C6-E86FF1F1DE73}"/>
          </ac:spMkLst>
        </pc:spChg>
        <pc:spChg chg="add mod ord">
          <ac:chgData name="shelley wright" userId="38e665822ed62171" providerId="LiveId" clId="{E0BF9E6F-3F49-45D2-A313-74D50CF3E73E}" dt="2025-04-17T21:05:18.200" v="3027" actId="20577"/>
          <ac:spMkLst>
            <pc:docMk/>
            <pc:sldMk cId="1137223535" sldId="341"/>
            <ac:spMk id="6" creationId="{9C03F847-3A7C-4C7E-7872-05077F518103}"/>
          </ac:spMkLst>
        </pc:spChg>
        <pc:spChg chg="add del">
          <ac:chgData name="shelley wright" userId="38e665822ed62171" providerId="LiveId" clId="{E0BF9E6F-3F49-45D2-A313-74D50CF3E73E}" dt="2025-04-17T18:54:14.004" v="2181" actId="26606"/>
          <ac:spMkLst>
            <pc:docMk/>
            <pc:sldMk cId="1137223535" sldId="341"/>
            <ac:spMk id="11" creationId="{DEE2AD96-B495-4E06-9291-B71706F728CB}"/>
          </ac:spMkLst>
        </pc:spChg>
        <pc:spChg chg="add del">
          <ac:chgData name="shelley wright" userId="38e665822ed62171" providerId="LiveId" clId="{E0BF9E6F-3F49-45D2-A313-74D50CF3E73E}" dt="2025-04-17T18:54:14.004" v="2181" actId="26606"/>
          <ac:spMkLst>
            <pc:docMk/>
            <pc:sldMk cId="1137223535" sldId="341"/>
            <ac:spMk id="13" creationId="{53CF6D67-C5A8-4ADD-9E8E-1E38CA1D3166}"/>
          </ac:spMkLst>
        </pc:spChg>
        <pc:spChg chg="add del">
          <ac:chgData name="shelley wright" userId="38e665822ed62171" providerId="LiveId" clId="{E0BF9E6F-3F49-45D2-A313-74D50CF3E73E}" dt="2025-04-17T18:54:14.004" v="2181" actId="26606"/>
          <ac:spMkLst>
            <pc:docMk/>
            <pc:sldMk cId="1137223535" sldId="341"/>
            <ac:spMk id="15" creationId="{86909FA0-B515-4681-B7A8-FA281D133B94}"/>
          </ac:spMkLst>
        </pc:spChg>
        <pc:spChg chg="add del">
          <ac:chgData name="shelley wright" userId="38e665822ed62171" providerId="LiveId" clId="{E0BF9E6F-3F49-45D2-A313-74D50CF3E73E}" dt="2025-04-17T18:54:14.004" v="2181" actId="26606"/>
          <ac:spMkLst>
            <pc:docMk/>
            <pc:sldMk cId="1137223535" sldId="341"/>
            <ac:spMk id="17" creationId="{21C9FE86-FCC3-4A31-AA1C-C882262B7FE7}"/>
          </ac:spMkLst>
        </pc:spChg>
        <pc:spChg chg="add del">
          <ac:chgData name="shelley wright" userId="38e665822ed62171" providerId="LiveId" clId="{E0BF9E6F-3F49-45D2-A313-74D50CF3E73E}" dt="2025-04-17T18:54:14.004" v="2181" actId="26606"/>
          <ac:spMkLst>
            <pc:docMk/>
            <pc:sldMk cId="1137223535" sldId="341"/>
            <ac:spMk id="19" creationId="{7D96243B-ECED-4B71-8E06-AE9A285EAD20}"/>
          </ac:spMkLst>
        </pc:spChg>
        <pc:spChg chg="add del">
          <ac:chgData name="shelley wright" userId="38e665822ed62171" providerId="LiveId" clId="{E0BF9E6F-3F49-45D2-A313-74D50CF3E73E}" dt="2025-04-17T18:54:14.004" v="2181" actId="26606"/>
          <ac:spMkLst>
            <pc:docMk/>
            <pc:sldMk cId="1137223535" sldId="341"/>
            <ac:spMk id="21" creationId="{A09989E4-EFDC-4A90-A633-E0525FB4139E}"/>
          </ac:spMkLst>
        </pc:spChg>
        <pc:spChg chg="add">
          <ac:chgData name="shelley wright" userId="38e665822ed62171" providerId="LiveId" clId="{E0BF9E6F-3F49-45D2-A313-74D50CF3E73E}" dt="2025-04-17T18:54:14.026" v="2182" actId="26606"/>
          <ac:spMkLst>
            <pc:docMk/>
            <pc:sldMk cId="1137223535" sldId="341"/>
            <ac:spMk id="23" creationId="{8D71EDA1-87BF-4D5D-AB79-F346FD19278A}"/>
          </ac:spMkLst>
        </pc:spChg>
        <pc:spChg chg="add">
          <ac:chgData name="shelley wright" userId="38e665822ed62171" providerId="LiveId" clId="{E0BF9E6F-3F49-45D2-A313-74D50CF3E73E}" dt="2025-04-17T18:54:14.026" v="2182" actId="26606"/>
          <ac:spMkLst>
            <pc:docMk/>
            <pc:sldMk cId="1137223535" sldId="341"/>
            <ac:spMk id="24" creationId="{09588DA8-065E-4F6F-8EFD-43104AB2E0CF}"/>
          </ac:spMkLst>
        </pc:spChg>
        <pc:spChg chg="add">
          <ac:chgData name="shelley wright" userId="38e665822ed62171" providerId="LiveId" clId="{E0BF9E6F-3F49-45D2-A313-74D50CF3E73E}" dt="2025-04-17T18:54:14.026" v="2182" actId="26606"/>
          <ac:spMkLst>
            <pc:docMk/>
            <pc:sldMk cId="1137223535" sldId="341"/>
            <ac:spMk id="25" creationId="{C4285719-470E-454C-AF62-8323075F1F5B}"/>
          </ac:spMkLst>
        </pc:spChg>
        <pc:spChg chg="add">
          <ac:chgData name="shelley wright" userId="38e665822ed62171" providerId="LiveId" clId="{E0BF9E6F-3F49-45D2-A313-74D50CF3E73E}" dt="2025-04-17T18:54:14.026" v="2182" actId="26606"/>
          <ac:spMkLst>
            <pc:docMk/>
            <pc:sldMk cId="1137223535" sldId="341"/>
            <ac:spMk id="26" creationId="{CD9FE4EF-C4D8-49A0-B2FF-81D8DB7D8A24}"/>
          </ac:spMkLst>
        </pc:spChg>
        <pc:spChg chg="add">
          <ac:chgData name="shelley wright" userId="38e665822ed62171" providerId="LiveId" clId="{E0BF9E6F-3F49-45D2-A313-74D50CF3E73E}" dt="2025-04-17T18:54:14.026" v="2182" actId="26606"/>
          <ac:spMkLst>
            <pc:docMk/>
            <pc:sldMk cId="1137223535" sldId="341"/>
            <ac:spMk id="27" creationId="{4300840D-0A0B-4512-BACA-B439D5B9C57C}"/>
          </ac:spMkLst>
        </pc:spChg>
        <pc:spChg chg="add">
          <ac:chgData name="shelley wright" userId="38e665822ed62171" providerId="LiveId" clId="{E0BF9E6F-3F49-45D2-A313-74D50CF3E73E}" dt="2025-04-17T18:54:14.026" v="2182" actId="26606"/>
          <ac:spMkLst>
            <pc:docMk/>
            <pc:sldMk cId="1137223535" sldId="341"/>
            <ac:spMk id="28" creationId="{D2B78728-A580-49A7-84F9-6EF6F583ADE0}"/>
          </ac:spMkLst>
        </pc:spChg>
        <pc:spChg chg="add">
          <ac:chgData name="shelley wright" userId="38e665822ed62171" providerId="LiveId" clId="{E0BF9E6F-3F49-45D2-A313-74D50CF3E73E}" dt="2025-04-17T18:54:14.026" v="2182" actId="26606"/>
          <ac:spMkLst>
            <pc:docMk/>
            <pc:sldMk cId="1137223535" sldId="341"/>
            <ac:spMk id="29" creationId="{38FAA1A1-D861-433F-88FA-1E9D6FD31D11}"/>
          </ac:spMkLst>
        </pc:spChg>
      </pc:sldChg>
      <pc:sldChg chg="addSp delSp modSp new del mod">
        <pc:chgData name="shelley wright" userId="38e665822ed62171" providerId="LiveId" clId="{E0BF9E6F-3F49-45D2-A313-74D50CF3E73E}" dt="2025-04-17T03:26:19.569" v="2133" actId="2696"/>
        <pc:sldMkLst>
          <pc:docMk/>
          <pc:sldMk cId="1962755645" sldId="341"/>
        </pc:sldMkLst>
        <pc:spChg chg="add del mod">
          <ac:chgData name="shelley wright" userId="38e665822ed62171" providerId="LiveId" clId="{E0BF9E6F-3F49-45D2-A313-74D50CF3E73E}" dt="2025-04-17T03:23:28.536" v="2125" actId="313"/>
          <ac:spMkLst>
            <pc:docMk/>
            <pc:sldMk cId="1962755645" sldId="341"/>
            <ac:spMk id="2" creationId="{61910BF3-81B9-2B7B-A1D3-B7E0150B79C8}"/>
          </ac:spMkLst>
        </pc:spChg>
        <pc:spChg chg="mod">
          <ac:chgData name="shelley wright" userId="38e665822ed62171" providerId="LiveId" clId="{E0BF9E6F-3F49-45D2-A313-74D50CF3E73E}" dt="2025-04-17T03:22:16.898" v="2071" actId="27636"/>
          <ac:spMkLst>
            <pc:docMk/>
            <pc:sldMk cId="1962755645" sldId="341"/>
            <ac:spMk id="3" creationId="{870FAB92-1948-7561-EFC7-BAC4F060ED49}"/>
          </ac:spMkLst>
        </pc:spChg>
        <pc:spChg chg="del">
          <ac:chgData name="shelley wright" userId="38e665822ed62171" providerId="LiveId" clId="{E0BF9E6F-3F49-45D2-A313-74D50CF3E73E}" dt="2025-04-17T03:21:40.343" v="2066"/>
          <ac:spMkLst>
            <pc:docMk/>
            <pc:sldMk cId="1962755645" sldId="341"/>
            <ac:spMk id="4" creationId="{22A3BAA9-8450-A412-9923-204F235A9AF8}"/>
          </ac:spMkLst>
        </pc:spChg>
        <pc:spChg chg="mod">
          <ac:chgData name="shelley wright" userId="38e665822ed62171" providerId="LiveId" clId="{E0BF9E6F-3F49-45D2-A313-74D50CF3E73E}" dt="2025-04-17T03:22:20.701" v="2072" actId="14100"/>
          <ac:spMkLst>
            <pc:docMk/>
            <pc:sldMk cId="1962755645" sldId="341"/>
            <ac:spMk id="5" creationId="{80368D81-8604-6340-0F9C-D1BBA448E1B0}"/>
          </ac:spMkLst>
        </pc:spChg>
        <pc:spChg chg="mod">
          <ac:chgData name="shelley wright" userId="38e665822ed62171" providerId="LiveId" clId="{E0BF9E6F-3F49-45D2-A313-74D50CF3E73E}" dt="2025-04-17T03:23:57.686" v="2131" actId="27636"/>
          <ac:spMkLst>
            <pc:docMk/>
            <pc:sldMk cId="1962755645" sldId="341"/>
            <ac:spMk id="6" creationId="{3F8E01B4-79C2-C403-3352-7AF9EF9D9D3B}"/>
          </ac:spMkLst>
        </pc:spChg>
        <pc:spChg chg="add mod">
          <ac:chgData name="shelley wright" userId="38e665822ed62171" providerId="LiveId" clId="{E0BF9E6F-3F49-45D2-A313-74D50CF3E73E}" dt="2025-04-17T03:20:52.142" v="2063"/>
          <ac:spMkLst>
            <pc:docMk/>
            <pc:sldMk cId="1962755645" sldId="341"/>
            <ac:spMk id="7" creationId="{D021B477-09DD-E4F7-ED00-B9A9556A0A11}"/>
          </ac:spMkLst>
        </pc:spChg>
        <pc:picChg chg="add mod">
          <ac:chgData name="shelley wright" userId="38e665822ed62171" providerId="LiveId" clId="{E0BF9E6F-3F49-45D2-A313-74D50CF3E73E}" dt="2025-04-17T03:24:03.911" v="2132" actId="14100"/>
          <ac:picMkLst>
            <pc:docMk/>
            <pc:sldMk cId="1962755645" sldId="341"/>
            <ac:picMk id="8" creationId="{6D48F534-4A82-927C-A713-42519C88B0FF}"/>
          </ac:picMkLst>
        </pc:picChg>
      </pc:sldChg>
      <pc:sldChg chg="addSp delSp modSp new mod setBg modClrScheme delDesignElem chgLayout">
        <pc:chgData name="shelley wright" userId="38e665822ed62171" providerId="LiveId" clId="{E0BF9E6F-3F49-45D2-A313-74D50CF3E73E}" dt="2025-04-17T19:57:49.173" v="2658" actId="1076"/>
        <pc:sldMkLst>
          <pc:docMk/>
          <pc:sldMk cId="1177902267" sldId="342"/>
        </pc:sldMkLst>
        <pc:spChg chg="del mod">
          <ac:chgData name="shelley wright" userId="38e665822ed62171" providerId="LiveId" clId="{E0BF9E6F-3F49-45D2-A313-74D50CF3E73E}" dt="2025-04-17T19:14:15.843" v="2343" actId="700"/>
          <ac:spMkLst>
            <pc:docMk/>
            <pc:sldMk cId="1177902267" sldId="342"/>
            <ac:spMk id="2" creationId="{46D56322-7038-485D-E248-1A95FF8758FC}"/>
          </ac:spMkLst>
        </pc:spChg>
        <pc:spChg chg="del mod">
          <ac:chgData name="shelley wright" userId="38e665822ed62171" providerId="LiveId" clId="{E0BF9E6F-3F49-45D2-A313-74D50CF3E73E}" dt="2025-04-17T19:14:15.843" v="2343" actId="700"/>
          <ac:spMkLst>
            <pc:docMk/>
            <pc:sldMk cId="1177902267" sldId="342"/>
            <ac:spMk id="3" creationId="{88EDE971-A0F1-E267-A90A-696C15F84773}"/>
          </ac:spMkLst>
        </pc:spChg>
        <pc:spChg chg="add mod">
          <ac:chgData name="shelley wright" userId="38e665822ed62171" providerId="LiveId" clId="{E0BF9E6F-3F49-45D2-A313-74D50CF3E73E}" dt="2025-04-17T19:57:49.173" v="2658" actId="1076"/>
          <ac:spMkLst>
            <pc:docMk/>
            <pc:sldMk cId="1177902267" sldId="342"/>
            <ac:spMk id="7" creationId="{BC126C57-3DD4-E5A5-BC38-1B54BEF9061F}"/>
          </ac:spMkLst>
        </pc:spChg>
        <pc:spChg chg="add del">
          <ac:chgData name="shelley wright" userId="38e665822ed62171" providerId="LiveId" clId="{E0BF9E6F-3F49-45D2-A313-74D50CF3E73E}" dt="2025-04-17T19:14:15.843" v="2343" actId="700"/>
          <ac:spMkLst>
            <pc:docMk/>
            <pc:sldMk cId="1177902267" sldId="342"/>
            <ac:spMk id="10" creationId="{A8384FB5-9ADC-4DDC-881B-597D56F5B15D}"/>
          </ac:spMkLst>
        </pc:spChg>
        <pc:spChg chg="add del">
          <ac:chgData name="shelley wright" userId="38e665822ed62171" providerId="LiveId" clId="{E0BF9E6F-3F49-45D2-A313-74D50CF3E73E}" dt="2025-04-17T19:14:15.843" v="2343" actId="700"/>
          <ac:spMkLst>
            <pc:docMk/>
            <pc:sldMk cId="1177902267" sldId="342"/>
            <ac:spMk id="12" creationId="{91E5A9A7-95C6-4F4F-B00E-C82E07FE62EF}"/>
          </ac:spMkLst>
        </pc:spChg>
        <pc:spChg chg="add del">
          <ac:chgData name="shelley wright" userId="38e665822ed62171" providerId="LiveId" clId="{E0BF9E6F-3F49-45D2-A313-74D50CF3E73E}" dt="2025-04-17T19:14:15.843" v="2343" actId="700"/>
          <ac:spMkLst>
            <pc:docMk/>
            <pc:sldMk cId="1177902267" sldId="342"/>
            <ac:spMk id="14" creationId="{D07DD2DE-F619-49DD-B5E7-03A290FF4ED1}"/>
          </ac:spMkLst>
        </pc:spChg>
        <pc:spChg chg="add del">
          <ac:chgData name="shelley wright" userId="38e665822ed62171" providerId="LiveId" clId="{E0BF9E6F-3F49-45D2-A313-74D50CF3E73E}" dt="2025-04-17T19:14:15.843" v="2343" actId="700"/>
          <ac:spMkLst>
            <pc:docMk/>
            <pc:sldMk cId="1177902267" sldId="342"/>
            <ac:spMk id="16" creationId="{85149191-5F60-4A28-AAFF-039F96B0F3EC}"/>
          </ac:spMkLst>
        </pc:spChg>
        <pc:spChg chg="add del">
          <ac:chgData name="shelley wright" userId="38e665822ed62171" providerId="LiveId" clId="{E0BF9E6F-3F49-45D2-A313-74D50CF3E73E}" dt="2025-04-17T19:14:15.843" v="2343" actId="700"/>
          <ac:spMkLst>
            <pc:docMk/>
            <pc:sldMk cId="1177902267" sldId="342"/>
            <ac:spMk id="18" creationId="{F8260ED5-17F7-4158-B241-D51DD4CF1B7E}"/>
          </ac:spMkLst>
        </pc:spChg>
        <pc:graphicFrameChg chg="add mod modGraphic">
          <ac:chgData name="shelley wright" userId="38e665822ed62171" providerId="LiveId" clId="{E0BF9E6F-3F49-45D2-A313-74D50CF3E73E}" dt="2025-04-17T19:56:39.193" v="2624" actId="20577"/>
          <ac:graphicFrameMkLst>
            <pc:docMk/>
            <pc:sldMk cId="1177902267" sldId="342"/>
            <ac:graphicFrameMk id="6" creationId="{E22F85A6-AC8E-223B-368D-7A2723C6D9C0}"/>
          </ac:graphicFrameMkLst>
        </pc:graphicFrameChg>
        <pc:picChg chg="add mod">
          <ac:chgData name="shelley wright" userId="38e665822ed62171" providerId="LiveId" clId="{E0BF9E6F-3F49-45D2-A313-74D50CF3E73E}" dt="2025-04-17T19:22:52.588" v="2400" actId="14100"/>
          <ac:picMkLst>
            <pc:docMk/>
            <pc:sldMk cId="1177902267" sldId="342"/>
            <ac:picMk id="5" creationId="{C16BD90B-163F-1580-6579-3020F2BD2706}"/>
          </ac:picMkLst>
        </pc:picChg>
      </pc:sldChg>
      <pc:sldChg chg="addSp delSp modSp new mod ord setBg">
        <pc:chgData name="shelley wright" userId="38e665822ed62171" providerId="LiveId" clId="{E0BF9E6F-3F49-45D2-A313-74D50CF3E73E}" dt="2025-04-17T19:45:25.849" v="2499" actId="14100"/>
        <pc:sldMkLst>
          <pc:docMk/>
          <pc:sldMk cId="2528067793" sldId="343"/>
        </pc:sldMkLst>
        <pc:spChg chg="mod">
          <ac:chgData name="shelley wright" userId="38e665822ed62171" providerId="LiveId" clId="{E0BF9E6F-3F49-45D2-A313-74D50CF3E73E}" dt="2025-04-17T19:45:11.441" v="2497" actId="26606"/>
          <ac:spMkLst>
            <pc:docMk/>
            <pc:sldMk cId="2528067793" sldId="343"/>
            <ac:spMk id="2" creationId="{0F2C3F8D-B8E5-2592-511B-2B48D18C3A62}"/>
          </ac:spMkLst>
        </pc:spChg>
        <pc:spChg chg="del">
          <ac:chgData name="shelley wright" userId="38e665822ed62171" providerId="LiveId" clId="{E0BF9E6F-3F49-45D2-A313-74D50CF3E73E}" dt="2025-04-17T19:38:57.743" v="2420"/>
          <ac:spMkLst>
            <pc:docMk/>
            <pc:sldMk cId="2528067793" sldId="343"/>
            <ac:spMk id="3" creationId="{8469A73D-1723-A89F-5E93-68834509A6B8}"/>
          </ac:spMkLst>
        </pc:spChg>
        <pc:spChg chg="add">
          <ac:chgData name="shelley wright" userId="38e665822ed62171" providerId="LiveId" clId="{E0BF9E6F-3F49-45D2-A313-74D50CF3E73E}" dt="2025-04-17T19:45:11.441" v="2497" actId="26606"/>
          <ac:spMkLst>
            <pc:docMk/>
            <pc:sldMk cId="2528067793" sldId="343"/>
            <ac:spMk id="9" creationId="{A8384FB5-9ADC-4DDC-881B-597D56F5B15D}"/>
          </ac:spMkLst>
        </pc:spChg>
        <pc:spChg chg="add">
          <ac:chgData name="shelley wright" userId="38e665822ed62171" providerId="LiveId" clId="{E0BF9E6F-3F49-45D2-A313-74D50CF3E73E}" dt="2025-04-17T19:45:11.441" v="2497" actId="26606"/>
          <ac:spMkLst>
            <pc:docMk/>
            <pc:sldMk cId="2528067793" sldId="343"/>
            <ac:spMk id="11" creationId="{91E5A9A7-95C6-4F4F-B00E-C82E07FE62EF}"/>
          </ac:spMkLst>
        </pc:spChg>
        <pc:spChg chg="add">
          <ac:chgData name="shelley wright" userId="38e665822ed62171" providerId="LiveId" clId="{E0BF9E6F-3F49-45D2-A313-74D50CF3E73E}" dt="2025-04-17T19:45:11.441" v="2497" actId="26606"/>
          <ac:spMkLst>
            <pc:docMk/>
            <pc:sldMk cId="2528067793" sldId="343"/>
            <ac:spMk id="13" creationId="{D07DD2DE-F619-49DD-B5E7-03A290FF4ED1}"/>
          </ac:spMkLst>
        </pc:spChg>
        <pc:spChg chg="add">
          <ac:chgData name="shelley wright" userId="38e665822ed62171" providerId="LiveId" clId="{E0BF9E6F-3F49-45D2-A313-74D50CF3E73E}" dt="2025-04-17T19:45:11.441" v="2497" actId="26606"/>
          <ac:spMkLst>
            <pc:docMk/>
            <pc:sldMk cId="2528067793" sldId="343"/>
            <ac:spMk id="15" creationId="{85149191-5F60-4A28-AAFF-039F96B0F3EC}"/>
          </ac:spMkLst>
        </pc:spChg>
        <pc:spChg chg="add">
          <ac:chgData name="shelley wright" userId="38e665822ed62171" providerId="LiveId" clId="{E0BF9E6F-3F49-45D2-A313-74D50CF3E73E}" dt="2025-04-17T19:45:11.441" v="2497" actId="26606"/>
          <ac:spMkLst>
            <pc:docMk/>
            <pc:sldMk cId="2528067793" sldId="343"/>
            <ac:spMk id="17" creationId="{F8260ED5-17F7-4158-B241-D51DD4CF1B7E}"/>
          </ac:spMkLst>
        </pc:spChg>
        <pc:graphicFrameChg chg="add mod modGraphic">
          <ac:chgData name="shelley wright" userId="38e665822ed62171" providerId="LiveId" clId="{E0BF9E6F-3F49-45D2-A313-74D50CF3E73E}" dt="2025-04-17T19:45:25.849" v="2499" actId="14100"/>
          <ac:graphicFrameMkLst>
            <pc:docMk/>
            <pc:sldMk cId="2528067793" sldId="343"/>
            <ac:graphicFrameMk id="4" creationId="{7E327984-E0D7-47D3-89C3-56ECD0B829D0}"/>
          </ac:graphicFrameMkLst>
        </pc:graphicFrameChg>
      </pc:sldChg>
      <pc:sldChg chg="addSp delSp modSp new del mod">
        <pc:chgData name="shelley wright" userId="38e665822ed62171" providerId="LiveId" clId="{E0BF9E6F-3F49-45D2-A313-74D50CF3E73E}" dt="2025-04-17T19:33:55.215" v="2416" actId="680"/>
        <pc:sldMkLst>
          <pc:docMk/>
          <pc:sldMk cId="3647681918" sldId="343"/>
        </pc:sldMkLst>
        <pc:spChg chg="add del">
          <ac:chgData name="shelley wright" userId="38e665822ed62171" providerId="LiveId" clId="{E0BF9E6F-3F49-45D2-A313-74D50CF3E73E}" dt="2025-04-17T19:33:54.846" v="2415"/>
          <ac:spMkLst>
            <pc:docMk/>
            <pc:sldMk cId="3647681918" sldId="343"/>
            <ac:spMk id="3" creationId="{67B24632-7593-87D3-C3F9-ACE6C233D1B5}"/>
          </ac:spMkLst>
        </pc:spChg>
        <pc:spChg chg="add">
          <ac:chgData name="shelley wright" userId="38e665822ed62171" providerId="LiveId" clId="{E0BF9E6F-3F49-45D2-A313-74D50CF3E73E}" dt="2025-04-17T19:32:44.270" v="2406"/>
          <ac:spMkLst>
            <pc:docMk/>
            <pc:sldMk cId="3647681918" sldId="343"/>
            <ac:spMk id="5" creationId="{0C2D61E2-D6EB-73E0-8B28-D632D67C6670}"/>
          </ac:spMkLst>
        </pc:spChg>
        <pc:spChg chg="add">
          <ac:chgData name="shelley wright" userId="38e665822ed62171" providerId="LiveId" clId="{E0BF9E6F-3F49-45D2-A313-74D50CF3E73E}" dt="2025-04-17T19:33:03.647" v="2408"/>
          <ac:spMkLst>
            <pc:docMk/>
            <pc:sldMk cId="3647681918" sldId="343"/>
            <ac:spMk id="7" creationId="{E94114F4-2B83-67FB-CB02-3AC070988C5D}"/>
          </ac:spMkLst>
        </pc:spChg>
        <pc:graphicFrameChg chg="add mod">
          <ac:chgData name="shelley wright" userId="38e665822ed62171" providerId="LiveId" clId="{E0BF9E6F-3F49-45D2-A313-74D50CF3E73E}" dt="2025-04-17T19:32:54.721" v="2407"/>
          <ac:graphicFrameMkLst>
            <pc:docMk/>
            <pc:sldMk cId="3647681918" sldId="343"/>
            <ac:graphicFrameMk id="4" creationId="{97185FCF-1157-93CC-DE2F-0ECF3BF34F3A}"/>
          </ac:graphicFrameMkLst>
        </pc:graphicFrameChg>
        <pc:graphicFrameChg chg="add mod modGraphic">
          <ac:chgData name="shelley wright" userId="38e665822ed62171" providerId="LiveId" clId="{E0BF9E6F-3F49-45D2-A313-74D50CF3E73E}" dt="2025-04-17T19:33:54.846" v="2415"/>
          <ac:graphicFrameMkLst>
            <pc:docMk/>
            <pc:sldMk cId="3647681918" sldId="343"/>
            <ac:graphicFrameMk id="6" creationId="{FD24304D-56D9-8911-874E-1D771DCA264C}"/>
          </ac:graphicFrameMkLst>
        </pc:graphicFrameChg>
      </pc:sldChg>
      <pc:sldChg chg="addSp modSp new mod ord setBg">
        <pc:chgData name="shelley wright" userId="38e665822ed62171" providerId="LiveId" clId="{E0BF9E6F-3F49-45D2-A313-74D50CF3E73E}" dt="2025-04-17T20:07:37.593" v="3026"/>
        <pc:sldMkLst>
          <pc:docMk/>
          <pc:sldMk cId="4005175906" sldId="344"/>
        </pc:sldMkLst>
        <pc:spChg chg="mod">
          <ac:chgData name="shelley wright" userId="38e665822ed62171" providerId="LiveId" clId="{E0BF9E6F-3F49-45D2-A313-74D50CF3E73E}" dt="2025-04-17T20:07:22.701" v="3024" actId="26606"/>
          <ac:spMkLst>
            <pc:docMk/>
            <pc:sldMk cId="4005175906" sldId="344"/>
            <ac:spMk id="2" creationId="{8FA1F156-F57D-8898-3E96-8B6D3A59A221}"/>
          </ac:spMkLst>
        </pc:spChg>
        <pc:spChg chg="mod">
          <ac:chgData name="shelley wright" userId="38e665822ed62171" providerId="LiveId" clId="{E0BF9E6F-3F49-45D2-A313-74D50CF3E73E}" dt="2025-04-17T20:07:22.701" v="3024" actId="26606"/>
          <ac:spMkLst>
            <pc:docMk/>
            <pc:sldMk cId="4005175906" sldId="344"/>
            <ac:spMk id="3" creationId="{03FBC50D-6721-0289-9104-722A47C2A8E0}"/>
          </ac:spMkLst>
        </pc:spChg>
        <pc:spChg chg="add">
          <ac:chgData name="shelley wright" userId="38e665822ed62171" providerId="LiveId" clId="{E0BF9E6F-3F49-45D2-A313-74D50CF3E73E}" dt="2025-04-17T20:07:22.701" v="3024" actId="26606"/>
          <ac:spMkLst>
            <pc:docMk/>
            <pc:sldMk cId="4005175906" sldId="344"/>
            <ac:spMk id="8" creationId="{934F1179-B481-4F9E-BCA3-AFB972070F83}"/>
          </ac:spMkLst>
        </pc:spChg>
        <pc:spChg chg="add">
          <ac:chgData name="shelley wright" userId="38e665822ed62171" providerId="LiveId" clId="{E0BF9E6F-3F49-45D2-A313-74D50CF3E73E}" dt="2025-04-17T20:07:22.701" v="3024" actId="26606"/>
          <ac:spMkLst>
            <pc:docMk/>
            <pc:sldMk cId="4005175906" sldId="344"/>
            <ac:spMk id="10" creationId="{827DC2C4-B485-428A-BF4A-472D2967F47F}"/>
          </ac:spMkLst>
        </pc:spChg>
        <pc:spChg chg="add">
          <ac:chgData name="shelley wright" userId="38e665822ed62171" providerId="LiveId" clId="{E0BF9E6F-3F49-45D2-A313-74D50CF3E73E}" dt="2025-04-17T20:07:22.701" v="3024" actId="26606"/>
          <ac:spMkLst>
            <pc:docMk/>
            <pc:sldMk cId="4005175906" sldId="344"/>
            <ac:spMk id="12" creationId="{EE04B5EB-F158-4507-90DD-BD23620C7CC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1A3C29-5C36-4CF4-8882-2C499943CE7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E294668-30CD-4B76-83C2-1360004BB610}">
      <dgm:prSet/>
      <dgm:spPr/>
      <dgm:t>
        <a:bodyPr/>
        <a:lstStyle/>
        <a:p>
          <a:r>
            <a:rPr lang="en-US"/>
            <a:t>This project aims to analyze the financial data of a building services company where I have been employed for 25 years. </a:t>
          </a:r>
        </a:p>
      </dgm:t>
    </dgm:pt>
    <dgm:pt modelId="{D38C4F10-B43A-4E14-A2C4-1E7E04828DA2}" type="parTrans" cxnId="{7FDEBB37-AD89-4F45-8165-719A7E1A9E32}">
      <dgm:prSet/>
      <dgm:spPr/>
      <dgm:t>
        <a:bodyPr/>
        <a:lstStyle/>
        <a:p>
          <a:endParaRPr lang="en-US"/>
        </a:p>
      </dgm:t>
    </dgm:pt>
    <dgm:pt modelId="{A5037C62-B1B8-4EAA-8800-1FD610F91A9F}" type="sibTrans" cxnId="{7FDEBB37-AD89-4F45-8165-719A7E1A9E32}">
      <dgm:prSet/>
      <dgm:spPr/>
      <dgm:t>
        <a:bodyPr/>
        <a:lstStyle/>
        <a:p>
          <a:endParaRPr lang="en-US"/>
        </a:p>
      </dgm:t>
    </dgm:pt>
    <dgm:pt modelId="{FB33B53A-59D5-4DA9-B11E-43C02F154895}">
      <dgm:prSet/>
      <dgm:spPr/>
      <dgm:t>
        <a:bodyPr/>
        <a:lstStyle/>
        <a:p>
          <a:r>
            <a:rPr lang="en-US"/>
            <a:t>The primary research question is: </a:t>
          </a:r>
          <a:r>
            <a:rPr lang="en-US" b="1"/>
            <a:t>What predictor variables influence net income?</a:t>
          </a:r>
          <a:r>
            <a:rPr lang="en-US"/>
            <a:t> </a:t>
          </a:r>
        </a:p>
      </dgm:t>
    </dgm:pt>
    <dgm:pt modelId="{AB5FA37F-41B7-49CD-8B7F-0BBB195E9AFE}" type="parTrans" cxnId="{2FC5F242-D1A9-4ECD-BC9A-6D36F8555077}">
      <dgm:prSet/>
      <dgm:spPr/>
      <dgm:t>
        <a:bodyPr/>
        <a:lstStyle/>
        <a:p>
          <a:endParaRPr lang="en-US"/>
        </a:p>
      </dgm:t>
    </dgm:pt>
    <dgm:pt modelId="{2526BC68-5EDA-4420-8BF2-B41188145317}" type="sibTrans" cxnId="{2FC5F242-D1A9-4ECD-BC9A-6D36F8555077}">
      <dgm:prSet/>
      <dgm:spPr/>
      <dgm:t>
        <a:bodyPr/>
        <a:lstStyle/>
        <a:p>
          <a:endParaRPr lang="en-US"/>
        </a:p>
      </dgm:t>
    </dgm:pt>
    <dgm:pt modelId="{0AA6B8CC-8A16-4FCF-9DC9-560507CD2BE2}">
      <dgm:prSet/>
      <dgm:spPr/>
      <dgm:t>
        <a:bodyPr/>
        <a:lstStyle/>
        <a:p>
          <a:r>
            <a:rPr lang="en-US"/>
            <a:t>Identifying these key factors will provide insights into financial trends and potential areas for optimization.</a:t>
          </a:r>
        </a:p>
      </dgm:t>
    </dgm:pt>
    <dgm:pt modelId="{64658415-56E4-40AD-8FB8-21DAE55ED866}" type="parTrans" cxnId="{57596605-7955-4CA7-B331-ADC689632AD6}">
      <dgm:prSet/>
      <dgm:spPr/>
      <dgm:t>
        <a:bodyPr/>
        <a:lstStyle/>
        <a:p>
          <a:endParaRPr lang="en-US"/>
        </a:p>
      </dgm:t>
    </dgm:pt>
    <dgm:pt modelId="{6544DE81-F466-4A15-837E-708C2AD06BBA}" type="sibTrans" cxnId="{57596605-7955-4CA7-B331-ADC689632AD6}">
      <dgm:prSet/>
      <dgm:spPr/>
      <dgm:t>
        <a:bodyPr/>
        <a:lstStyle/>
        <a:p>
          <a:endParaRPr lang="en-US"/>
        </a:p>
      </dgm:t>
    </dgm:pt>
    <dgm:pt modelId="{B71A06FF-4F03-4661-87DA-19F63847A97B}" type="pres">
      <dgm:prSet presAssocID="{111A3C29-5C36-4CF4-8882-2C499943CE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17410E3-CD7D-41A1-98C5-19A30D201A93}" type="pres">
      <dgm:prSet presAssocID="{9E294668-30CD-4B76-83C2-1360004BB610}" presName="hierRoot1" presStyleCnt="0"/>
      <dgm:spPr/>
    </dgm:pt>
    <dgm:pt modelId="{0A6F2C1E-8E7B-4B20-B749-527652B15680}" type="pres">
      <dgm:prSet presAssocID="{9E294668-30CD-4B76-83C2-1360004BB610}" presName="composite" presStyleCnt="0"/>
      <dgm:spPr/>
    </dgm:pt>
    <dgm:pt modelId="{2E7CBE23-F246-4454-9B9E-A98799FFE9F1}" type="pres">
      <dgm:prSet presAssocID="{9E294668-30CD-4B76-83C2-1360004BB610}" presName="background" presStyleLbl="node0" presStyleIdx="0" presStyleCnt="3"/>
      <dgm:spPr/>
    </dgm:pt>
    <dgm:pt modelId="{1C652FDD-5CB7-4E59-8D4F-264766885FC9}" type="pres">
      <dgm:prSet presAssocID="{9E294668-30CD-4B76-83C2-1360004BB610}" presName="text" presStyleLbl="fgAcc0" presStyleIdx="0" presStyleCnt="3">
        <dgm:presLayoutVars>
          <dgm:chPref val="3"/>
        </dgm:presLayoutVars>
      </dgm:prSet>
      <dgm:spPr/>
    </dgm:pt>
    <dgm:pt modelId="{2DACDD70-D9DF-4968-A474-54F3C3A03704}" type="pres">
      <dgm:prSet presAssocID="{9E294668-30CD-4B76-83C2-1360004BB610}" presName="hierChild2" presStyleCnt="0"/>
      <dgm:spPr/>
    </dgm:pt>
    <dgm:pt modelId="{C04A6773-BA53-493E-ACB8-DC33C23B6EF1}" type="pres">
      <dgm:prSet presAssocID="{FB33B53A-59D5-4DA9-B11E-43C02F154895}" presName="hierRoot1" presStyleCnt="0"/>
      <dgm:spPr/>
    </dgm:pt>
    <dgm:pt modelId="{FB45F1E1-FB84-4C3C-A28A-A44CC77E6917}" type="pres">
      <dgm:prSet presAssocID="{FB33B53A-59D5-4DA9-B11E-43C02F154895}" presName="composite" presStyleCnt="0"/>
      <dgm:spPr/>
    </dgm:pt>
    <dgm:pt modelId="{C824BCD1-8019-4B44-AB64-938934588705}" type="pres">
      <dgm:prSet presAssocID="{FB33B53A-59D5-4DA9-B11E-43C02F154895}" presName="background" presStyleLbl="node0" presStyleIdx="1" presStyleCnt="3"/>
      <dgm:spPr/>
    </dgm:pt>
    <dgm:pt modelId="{C80B21BD-8901-49C6-98B1-801155DD7506}" type="pres">
      <dgm:prSet presAssocID="{FB33B53A-59D5-4DA9-B11E-43C02F154895}" presName="text" presStyleLbl="fgAcc0" presStyleIdx="1" presStyleCnt="3">
        <dgm:presLayoutVars>
          <dgm:chPref val="3"/>
        </dgm:presLayoutVars>
      </dgm:prSet>
      <dgm:spPr/>
    </dgm:pt>
    <dgm:pt modelId="{FB30CDFE-3AF3-436C-866D-18EC2B29DFB7}" type="pres">
      <dgm:prSet presAssocID="{FB33B53A-59D5-4DA9-B11E-43C02F154895}" presName="hierChild2" presStyleCnt="0"/>
      <dgm:spPr/>
    </dgm:pt>
    <dgm:pt modelId="{2DE3A7CE-260F-4B74-8C54-D39E7EECD40B}" type="pres">
      <dgm:prSet presAssocID="{0AA6B8CC-8A16-4FCF-9DC9-560507CD2BE2}" presName="hierRoot1" presStyleCnt="0"/>
      <dgm:spPr/>
    </dgm:pt>
    <dgm:pt modelId="{D2E3384C-9DD2-4ECC-ABAA-EEFB7B194C44}" type="pres">
      <dgm:prSet presAssocID="{0AA6B8CC-8A16-4FCF-9DC9-560507CD2BE2}" presName="composite" presStyleCnt="0"/>
      <dgm:spPr/>
    </dgm:pt>
    <dgm:pt modelId="{CF00488E-E8F9-4BC9-9266-2115D12456A7}" type="pres">
      <dgm:prSet presAssocID="{0AA6B8CC-8A16-4FCF-9DC9-560507CD2BE2}" presName="background" presStyleLbl="node0" presStyleIdx="2" presStyleCnt="3"/>
      <dgm:spPr/>
    </dgm:pt>
    <dgm:pt modelId="{922755ED-9412-4535-A7EF-E9CBA460977C}" type="pres">
      <dgm:prSet presAssocID="{0AA6B8CC-8A16-4FCF-9DC9-560507CD2BE2}" presName="text" presStyleLbl="fgAcc0" presStyleIdx="2" presStyleCnt="3">
        <dgm:presLayoutVars>
          <dgm:chPref val="3"/>
        </dgm:presLayoutVars>
      </dgm:prSet>
      <dgm:spPr/>
    </dgm:pt>
    <dgm:pt modelId="{A153151F-4B4E-4E7B-931F-84B53023DB5D}" type="pres">
      <dgm:prSet presAssocID="{0AA6B8CC-8A16-4FCF-9DC9-560507CD2BE2}" presName="hierChild2" presStyleCnt="0"/>
      <dgm:spPr/>
    </dgm:pt>
  </dgm:ptLst>
  <dgm:cxnLst>
    <dgm:cxn modelId="{57596605-7955-4CA7-B331-ADC689632AD6}" srcId="{111A3C29-5C36-4CF4-8882-2C499943CE75}" destId="{0AA6B8CC-8A16-4FCF-9DC9-560507CD2BE2}" srcOrd="2" destOrd="0" parTransId="{64658415-56E4-40AD-8FB8-21DAE55ED866}" sibTransId="{6544DE81-F466-4A15-837E-708C2AD06BBA}"/>
    <dgm:cxn modelId="{7FDEBB37-AD89-4F45-8165-719A7E1A9E32}" srcId="{111A3C29-5C36-4CF4-8882-2C499943CE75}" destId="{9E294668-30CD-4B76-83C2-1360004BB610}" srcOrd="0" destOrd="0" parTransId="{D38C4F10-B43A-4E14-A2C4-1E7E04828DA2}" sibTransId="{A5037C62-B1B8-4EAA-8800-1FD610F91A9F}"/>
    <dgm:cxn modelId="{2FC5F242-D1A9-4ECD-BC9A-6D36F8555077}" srcId="{111A3C29-5C36-4CF4-8882-2C499943CE75}" destId="{FB33B53A-59D5-4DA9-B11E-43C02F154895}" srcOrd="1" destOrd="0" parTransId="{AB5FA37F-41B7-49CD-8B7F-0BBB195E9AFE}" sibTransId="{2526BC68-5EDA-4420-8BF2-B41188145317}"/>
    <dgm:cxn modelId="{9BBBAF8E-91D7-4A61-85C0-FD174229DDF5}" type="presOf" srcId="{111A3C29-5C36-4CF4-8882-2C499943CE75}" destId="{B71A06FF-4F03-4661-87DA-19F63847A97B}" srcOrd="0" destOrd="0" presId="urn:microsoft.com/office/officeart/2005/8/layout/hierarchy1"/>
    <dgm:cxn modelId="{E2983C92-403F-44AB-B7BC-D9FAF39BD3C1}" type="presOf" srcId="{9E294668-30CD-4B76-83C2-1360004BB610}" destId="{1C652FDD-5CB7-4E59-8D4F-264766885FC9}" srcOrd="0" destOrd="0" presId="urn:microsoft.com/office/officeart/2005/8/layout/hierarchy1"/>
    <dgm:cxn modelId="{9C6326BE-791F-4132-B1C4-62B33D14A60A}" type="presOf" srcId="{0AA6B8CC-8A16-4FCF-9DC9-560507CD2BE2}" destId="{922755ED-9412-4535-A7EF-E9CBA460977C}" srcOrd="0" destOrd="0" presId="urn:microsoft.com/office/officeart/2005/8/layout/hierarchy1"/>
    <dgm:cxn modelId="{3C98B6FB-02DE-4AB1-B8C9-C3C2F9BBF998}" type="presOf" srcId="{FB33B53A-59D5-4DA9-B11E-43C02F154895}" destId="{C80B21BD-8901-49C6-98B1-801155DD7506}" srcOrd="0" destOrd="0" presId="urn:microsoft.com/office/officeart/2005/8/layout/hierarchy1"/>
    <dgm:cxn modelId="{BA9C37EE-E2FF-49A0-B623-CE3E30B620F4}" type="presParOf" srcId="{B71A06FF-4F03-4661-87DA-19F63847A97B}" destId="{E17410E3-CD7D-41A1-98C5-19A30D201A93}" srcOrd="0" destOrd="0" presId="urn:microsoft.com/office/officeart/2005/8/layout/hierarchy1"/>
    <dgm:cxn modelId="{9C06BFD3-F42C-4910-B4F8-198B5B33A9D4}" type="presParOf" srcId="{E17410E3-CD7D-41A1-98C5-19A30D201A93}" destId="{0A6F2C1E-8E7B-4B20-B749-527652B15680}" srcOrd="0" destOrd="0" presId="urn:microsoft.com/office/officeart/2005/8/layout/hierarchy1"/>
    <dgm:cxn modelId="{3AD053A1-E0F1-4B3C-A70B-83302EBEDF5C}" type="presParOf" srcId="{0A6F2C1E-8E7B-4B20-B749-527652B15680}" destId="{2E7CBE23-F246-4454-9B9E-A98799FFE9F1}" srcOrd="0" destOrd="0" presId="urn:microsoft.com/office/officeart/2005/8/layout/hierarchy1"/>
    <dgm:cxn modelId="{D4F628A1-B5E2-4B63-BD2C-31EDF92F219F}" type="presParOf" srcId="{0A6F2C1E-8E7B-4B20-B749-527652B15680}" destId="{1C652FDD-5CB7-4E59-8D4F-264766885FC9}" srcOrd="1" destOrd="0" presId="urn:microsoft.com/office/officeart/2005/8/layout/hierarchy1"/>
    <dgm:cxn modelId="{F6DC70DE-62CD-4DDA-B789-CDF955D453CE}" type="presParOf" srcId="{E17410E3-CD7D-41A1-98C5-19A30D201A93}" destId="{2DACDD70-D9DF-4968-A474-54F3C3A03704}" srcOrd="1" destOrd="0" presId="urn:microsoft.com/office/officeart/2005/8/layout/hierarchy1"/>
    <dgm:cxn modelId="{F5990C7E-593F-4FE4-AB21-1151A5133615}" type="presParOf" srcId="{B71A06FF-4F03-4661-87DA-19F63847A97B}" destId="{C04A6773-BA53-493E-ACB8-DC33C23B6EF1}" srcOrd="1" destOrd="0" presId="urn:microsoft.com/office/officeart/2005/8/layout/hierarchy1"/>
    <dgm:cxn modelId="{F67EF4A5-5234-4754-BCA8-968E234565D9}" type="presParOf" srcId="{C04A6773-BA53-493E-ACB8-DC33C23B6EF1}" destId="{FB45F1E1-FB84-4C3C-A28A-A44CC77E6917}" srcOrd="0" destOrd="0" presId="urn:microsoft.com/office/officeart/2005/8/layout/hierarchy1"/>
    <dgm:cxn modelId="{AE209A16-94D9-46A9-9796-748AE395BBCE}" type="presParOf" srcId="{FB45F1E1-FB84-4C3C-A28A-A44CC77E6917}" destId="{C824BCD1-8019-4B44-AB64-938934588705}" srcOrd="0" destOrd="0" presId="urn:microsoft.com/office/officeart/2005/8/layout/hierarchy1"/>
    <dgm:cxn modelId="{88B2FE53-DA1B-4E80-A339-51904640116E}" type="presParOf" srcId="{FB45F1E1-FB84-4C3C-A28A-A44CC77E6917}" destId="{C80B21BD-8901-49C6-98B1-801155DD7506}" srcOrd="1" destOrd="0" presId="urn:microsoft.com/office/officeart/2005/8/layout/hierarchy1"/>
    <dgm:cxn modelId="{01332FB8-A4F6-4E16-BD22-9915AD093C73}" type="presParOf" srcId="{C04A6773-BA53-493E-ACB8-DC33C23B6EF1}" destId="{FB30CDFE-3AF3-436C-866D-18EC2B29DFB7}" srcOrd="1" destOrd="0" presId="urn:microsoft.com/office/officeart/2005/8/layout/hierarchy1"/>
    <dgm:cxn modelId="{8C518633-BFC5-461F-970C-24B2145DBAE1}" type="presParOf" srcId="{B71A06FF-4F03-4661-87DA-19F63847A97B}" destId="{2DE3A7CE-260F-4B74-8C54-D39E7EECD40B}" srcOrd="2" destOrd="0" presId="urn:microsoft.com/office/officeart/2005/8/layout/hierarchy1"/>
    <dgm:cxn modelId="{EB26DA53-6C49-4904-B0C4-98F0E148E974}" type="presParOf" srcId="{2DE3A7CE-260F-4B74-8C54-D39E7EECD40B}" destId="{D2E3384C-9DD2-4ECC-ABAA-EEFB7B194C44}" srcOrd="0" destOrd="0" presId="urn:microsoft.com/office/officeart/2005/8/layout/hierarchy1"/>
    <dgm:cxn modelId="{7BF5AFC0-B1C6-4888-A5EA-4A4E624F99E5}" type="presParOf" srcId="{D2E3384C-9DD2-4ECC-ABAA-EEFB7B194C44}" destId="{CF00488E-E8F9-4BC9-9266-2115D12456A7}" srcOrd="0" destOrd="0" presId="urn:microsoft.com/office/officeart/2005/8/layout/hierarchy1"/>
    <dgm:cxn modelId="{9915EFD4-6B8B-4E92-ADD3-E00F6B8FB501}" type="presParOf" srcId="{D2E3384C-9DD2-4ECC-ABAA-EEFB7B194C44}" destId="{922755ED-9412-4535-A7EF-E9CBA460977C}" srcOrd="1" destOrd="0" presId="urn:microsoft.com/office/officeart/2005/8/layout/hierarchy1"/>
    <dgm:cxn modelId="{80C97743-5988-4FA7-A874-E75593EAE8CC}" type="presParOf" srcId="{2DE3A7CE-260F-4B74-8C54-D39E7EECD40B}" destId="{A153151F-4B4E-4E7B-931F-84B53023DB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BF813F-B751-499F-8D4B-5F23AC385C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EEB367-CF66-4F44-A4B7-EA47D7339E48}">
      <dgm:prSet/>
      <dgm:spPr/>
      <dgm:t>
        <a:bodyPr/>
        <a:lstStyle/>
        <a:p>
          <a:r>
            <a:rPr lang="en-US"/>
            <a:t>Data was exported from Quickbooks.  Each year created a separate dataset.</a:t>
          </a:r>
        </a:p>
      </dgm:t>
    </dgm:pt>
    <dgm:pt modelId="{3605BBD2-D736-40CF-A346-FA4FF01E4669}" type="parTrans" cxnId="{2A438146-2D38-4807-84BF-298A74BCF1CF}">
      <dgm:prSet/>
      <dgm:spPr/>
      <dgm:t>
        <a:bodyPr/>
        <a:lstStyle/>
        <a:p>
          <a:endParaRPr lang="en-US"/>
        </a:p>
      </dgm:t>
    </dgm:pt>
    <dgm:pt modelId="{EF40B7F8-4E84-4EFF-BE39-7537E7D6EBF7}" type="sibTrans" cxnId="{2A438146-2D38-4807-84BF-298A74BCF1CF}">
      <dgm:prSet/>
      <dgm:spPr/>
      <dgm:t>
        <a:bodyPr/>
        <a:lstStyle/>
        <a:p>
          <a:endParaRPr lang="en-US"/>
        </a:p>
      </dgm:t>
    </dgm:pt>
    <dgm:pt modelId="{BACB1F65-734B-4C7C-9354-4953C98C16A7}">
      <dgm:prSet/>
      <dgm:spPr/>
      <dgm:t>
        <a:bodyPr/>
        <a:lstStyle/>
        <a:p>
          <a:r>
            <a:rPr lang="en-US"/>
            <a:t>Columns were created for year in each dataset.  </a:t>
          </a:r>
        </a:p>
      </dgm:t>
    </dgm:pt>
    <dgm:pt modelId="{8F41D29B-1B0C-47FE-B23A-2026AA3EDF51}" type="parTrans" cxnId="{F97B3B0C-E7D8-47DF-B363-04C80B05C0D2}">
      <dgm:prSet/>
      <dgm:spPr/>
      <dgm:t>
        <a:bodyPr/>
        <a:lstStyle/>
        <a:p>
          <a:endParaRPr lang="en-US"/>
        </a:p>
      </dgm:t>
    </dgm:pt>
    <dgm:pt modelId="{7BB8DFFD-59B3-4674-9616-B0F19E8B9CD3}" type="sibTrans" cxnId="{F97B3B0C-E7D8-47DF-B363-04C80B05C0D2}">
      <dgm:prSet/>
      <dgm:spPr/>
      <dgm:t>
        <a:bodyPr/>
        <a:lstStyle/>
        <a:p>
          <a:endParaRPr lang="en-US"/>
        </a:p>
      </dgm:t>
    </dgm:pt>
    <dgm:pt modelId="{968CFC94-1031-44AF-9C1A-965622491CC0}">
      <dgm:prSet/>
      <dgm:spPr/>
      <dgm:t>
        <a:bodyPr/>
        <a:lstStyle/>
        <a:p>
          <a:r>
            <a:rPr lang="en-US"/>
            <a:t>The datasets was transposed and merged into a single, structured dataset for analysis.</a:t>
          </a:r>
        </a:p>
      </dgm:t>
    </dgm:pt>
    <dgm:pt modelId="{0CCF502D-5C00-41E2-99E3-161AAB147060}" type="parTrans" cxnId="{FB8E1222-6912-4915-9613-62C5E3B98840}">
      <dgm:prSet/>
      <dgm:spPr/>
      <dgm:t>
        <a:bodyPr/>
        <a:lstStyle/>
        <a:p>
          <a:endParaRPr lang="en-US"/>
        </a:p>
      </dgm:t>
    </dgm:pt>
    <dgm:pt modelId="{6AD9D653-9B86-4770-A7F3-6F58EC86DEDC}" type="sibTrans" cxnId="{FB8E1222-6912-4915-9613-62C5E3B98840}">
      <dgm:prSet/>
      <dgm:spPr/>
      <dgm:t>
        <a:bodyPr/>
        <a:lstStyle/>
        <a:p>
          <a:endParaRPr lang="en-US"/>
        </a:p>
      </dgm:t>
    </dgm:pt>
    <dgm:pt modelId="{DC210CEA-A23A-4BF7-89BC-795EEEE1A2DA}">
      <dgm:prSet/>
      <dgm:spPr/>
      <dgm:t>
        <a:bodyPr/>
        <a:lstStyle/>
        <a:p>
          <a:r>
            <a:rPr lang="en-US"/>
            <a:t>In compliance with the business owner’s confidentiality request, account names and the company name will be anonymized.</a:t>
          </a:r>
        </a:p>
      </dgm:t>
    </dgm:pt>
    <dgm:pt modelId="{6F5A663C-030A-40BB-8ED3-50CFBD2EAF97}" type="parTrans" cxnId="{58B1D077-7652-4693-B818-8F3076062E78}">
      <dgm:prSet/>
      <dgm:spPr/>
      <dgm:t>
        <a:bodyPr/>
        <a:lstStyle/>
        <a:p>
          <a:endParaRPr lang="en-US"/>
        </a:p>
      </dgm:t>
    </dgm:pt>
    <dgm:pt modelId="{EFE54163-C748-48C2-B1C2-01F3E437E10E}" type="sibTrans" cxnId="{58B1D077-7652-4693-B818-8F3076062E78}">
      <dgm:prSet/>
      <dgm:spPr/>
      <dgm:t>
        <a:bodyPr/>
        <a:lstStyle/>
        <a:p>
          <a:endParaRPr lang="en-US"/>
        </a:p>
      </dgm:t>
    </dgm:pt>
    <dgm:pt modelId="{C34CAFC8-74C6-41F7-A6D5-0200DDB238C3}">
      <dgm:prSet/>
      <dgm:spPr/>
      <dgm:t>
        <a:bodyPr/>
        <a:lstStyle/>
        <a:p>
          <a:r>
            <a:rPr lang="en-US" dirty="0"/>
            <a:t>Accounts were categorized into four main sectors: </a:t>
          </a:r>
          <a:r>
            <a:rPr lang="en-US" b="1" dirty="0"/>
            <a:t>Commercial, Industrial, University, and Medical.</a:t>
          </a:r>
          <a:endParaRPr lang="en-US" dirty="0"/>
        </a:p>
      </dgm:t>
    </dgm:pt>
    <dgm:pt modelId="{F27B5234-F230-4CB6-8DF3-CED7215C62BA}" type="parTrans" cxnId="{14D16F24-EAB5-4EB4-9264-CE8078AB4A09}">
      <dgm:prSet/>
      <dgm:spPr/>
      <dgm:t>
        <a:bodyPr/>
        <a:lstStyle/>
        <a:p>
          <a:endParaRPr lang="en-US"/>
        </a:p>
      </dgm:t>
    </dgm:pt>
    <dgm:pt modelId="{B45F1E18-9D14-4EDB-B51F-911C2E30D69C}" type="sibTrans" cxnId="{14D16F24-EAB5-4EB4-9264-CE8078AB4A09}">
      <dgm:prSet/>
      <dgm:spPr/>
      <dgm:t>
        <a:bodyPr/>
        <a:lstStyle/>
        <a:p>
          <a:endParaRPr lang="en-US"/>
        </a:p>
      </dgm:t>
    </dgm:pt>
    <dgm:pt modelId="{D565D8CB-8A8B-4B91-AE0B-2C478EB6C183}" type="pres">
      <dgm:prSet presAssocID="{ABBF813F-B751-499F-8D4B-5F23AC385C41}" presName="linear" presStyleCnt="0">
        <dgm:presLayoutVars>
          <dgm:animLvl val="lvl"/>
          <dgm:resizeHandles val="exact"/>
        </dgm:presLayoutVars>
      </dgm:prSet>
      <dgm:spPr/>
    </dgm:pt>
    <dgm:pt modelId="{FA31C7C1-17B6-4F27-A7BA-798BD454A224}" type="pres">
      <dgm:prSet presAssocID="{BEEEB367-CF66-4F44-A4B7-EA47D7339E4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D55934-8B28-43DC-A18D-F7AA7C4B4B7E}" type="pres">
      <dgm:prSet presAssocID="{EF40B7F8-4E84-4EFF-BE39-7537E7D6EBF7}" presName="spacer" presStyleCnt="0"/>
      <dgm:spPr/>
    </dgm:pt>
    <dgm:pt modelId="{E4193B7C-1C01-40C1-A6CF-F2A2A2CDC1C4}" type="pres">
      <dgm:prSet presAssocID="{BACB1F65-734B-4C7C-9354-4953C98C16A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4026E1E-3696-40A8-A7A9-185DDBAF703D}" type="pres">
      <dgm:prSet presAssocID="{7BB8DFFD-59B3-4674-9616-B0F19E8B9CD3}" presName="spacer" presStyleCnt="0"/>
      <dgm:spPr/>
    </dgm:pt>
    <dgm:pt modelId="{06B9E58D-E70B-46FB-BB88-7FA3FEEC6AE1}" type="pres">
      <dgm:prSet presAssocID="{968CFC94-1031-44AF-9C1A-965622491CC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210F5CE-7F77-49AB-9015-1127BE964A41}" type="pres">
      <dgm:prSet presAssocID="{6AD9D653-9B86-4770-A7F3-6F58EC86DEDC}" presName="spacer" presStyleCnt="0"/>
      <dgm:spPr/>
    </dgm:pt>
    <dgm:pt modelId="{395C6D65-A9E6-4A95-8838-A5F265D48705}" type="pres">
      <dgm:prSet presAssocID="{DC210CEA-A23A-4BF7-89BC-795EEEE1A2D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E57BC99-C098-4D50-993C-7CB747776759}" type="pres">
      <dgm:prSet presAssocID="{EFE54163-C748-48C2-B1C2-01F3E437E10E}" presName="spacer" presStyleCnt="0"/>
      <dgm:spPr/>
    </dgm:pt>
    <dgm:pt modelId="{7833B74B-CA51-499C-AC2E-30E20FD0680D}" type="pres">
      <dgm:prSet presAssocID="{C34CAFC8-74C6-41F7-A6D5-0200DDB238C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97B3B0C-E7D8-47DF-B363-04C80B05C0D2}" srcId="{ABBF813F-B751-499F-8D4B-5F23AC385C41}" destId="{BACB1F65-734B-4C7C-9354-4953C98C16A7}" srcOrd="1" destOrd="0" parTransId="{8F41D29B-1B0C-47FE-B23A-2026AA3EDF51}" sibTransId="{7BB8DFFD-59B3-4674-9616-B0F19E8B9CD3}"/>
    <dgm:cxn modelId="{FB8E1222-6912-4915-9613-62C5E3B98840}" srcId="{ABBF813F-B751-499F-8D4B-5F23AC385C41}" destId="{968CFC94-1031-44AF-9C1A-965622491CC0}" srcOrd="2" destOrd="0" parTransId="{0CCF502D-5C00-41E2-99E3-161AAB147060}" sibTransId="{6AD9D653-9B86-4770-A7F3-6F58EC86DEDC}"/>
    <dgm:cxn modelId="{14D16F24-EAB5-4EB4-9264-CE8078AB4A09}" srcId="{ABBF813F-B751-499F-8D4B-5F23AC385C41}" destId="{C34CAFC8-74C6-41F7-A6D5-0200DDB238C3}" srcOrd="4" destOrd="0" parTransId="{F27B5234-F230-4CB6-8DF3-CED7215C62BA}" sibTransId="{B45F1E18-9D14-4EDB-B51F-911C2E30D69C}"/>
    <dgm:cxn modelId="{7DFF6E60-08EE-4CFB-9780-27B37FA59DCF}" type="presOf" srcId="{BEEEB367-CF66-4F44-A4B7-EA47D7339E48}" destId="{FA31C7C1-17B6-4F27-A7BA-798BD454A224}" srcOrd="0" destOrd="0" presId="urn:microsoft.com/office/officeart/2005/8/layout/vList2"/>
    <dgm:cxn modelId="{2A438146-2D38-4807-84BF-298A74BCF1CF}" srcId="{ABBF813F-B751-499F-8D4B-5F23AC385C41}" destId="{BEEEB367-CF66-4F44-A4B7-EA47D7339E48}" srcOrd="0" destOrd="0" parTransId="{3605BBD2-D736-40CF-A346-FA4FF01E4669}" sibTransId="{EF40B7F8-4E84-4EFF-BE39-7537E7D6EBF7}"/>
    <dgm:cxn modelId="{58B1D077-7652-4693-B818-8F3076062E78}" srcId="{ABBF813F-B751-499F-8D4B-5F23AC385C41}" destId="{DC210CEA-A23A-4BF7-89BC-795EEEE1A2DA}" srcOrd="3" destOrd="0" parTransId="{6F5A663C-030A-40BB-8ED3-50CFBD2EAF97}" sibTransId="{EFE54163-C748-48C2-B1C2-01F3E437E10E}"/>
    <dgm:cxn modelId="{445AE57F-125C-4106-9C04-B3747188FA36}" type="presOf" srcId="{DC210CEA-A23A-4BF7-89BC-795EEEE1A2DA}" destId="{395C6D65-A9E6-4A95-8838-A5F265D48705}" srcOrd="0" destOrd="0" presId="urn:microsoft.com/office/officeart/2005/8/layout/vList2"/>
    <dgm:cxn modelId="{01184B8B-721D-4FC8-8741-4A7CFC226055}" type="presOf" srcId="{968CFC94-1031-44AF-9C1A-965622491CC0}" destId="{06B9E58D-E70B-46FB-BB88-7FA3FEEC6AE1}" srcOrd="0" destOrd="0" presId="urn:microsoft.com/office/officeart/2005/8/layout/vList2"/>
    <dgm:cxn modelId="{95DF78B5-B37E-4634-84C8-6461C341D03E}" type="presOf" srcId="{BACB1F65-734B-4C7C-9354-4953C98C16A7}" destId="{E4193B7C-1C01-40C1-A6CF-F2A2A2CDC1C4}" srcOrd="0" destOrd="0" presId="urn:microsoft.com/office/officeart/2005/8/layout/vList2"/>
    <dgm:cxn modelId="{A31659D1-9557-42A9-87E7-39B4A9A3C47A}" type="presOf" srcId="{ABBF813F-B751-499F-8D4B-5F23AC385C41}" destId="{D565D8CB-8A8B-4B91-AE0B-2C478EB6C183}" srcOrd="0" destOrd="0" presId="urn:microsoft.com/office/officeart/2005/8/layout/vList2"/>
    <dgm:cxn modelId="{03B0A4DB-D6C6-4B4C-A218-B2E9DBD96C60}" type="presOf" srcId="{C34CAFC8-74C6-41F7-A6D5-0200DDB238C3}" destId="{7833B74B-CA51-499C-AC2E-30E20FD0680D}" srcOrd="0" destOrd="0" presId="urn:microsoft.com/office/officeart/2005/8/layout/vList2"/>
    <dgm:cxn modelId="{BD9C5644-97AF-4CFC-8E49-3DA0B3643B32}" type="presParOf" srcId="{D565D8CB-8A8B-4B91-AE0B-2C478EB6C183}" destId="{FA31C7C1-17B6-4F27-A7BA-798BD454A224}" srcOrd="0" destOrd="0" presId="urn:microsoft.com/office/officeart/2005/8/layout/vList2"/>
    <dgm:cxn modelId="{DF59193E-F1A8-4E35-B412-6209B5F7B1C0}" type="presParOf" srcId="{D565D8CB-8A8B-4B91-AE0B-2C478EB6C183}" destId="{74D55934-8B28-43DC-A18D-F7AA7C4B4B7E}" srcOrd="1" destOrd="0" presId="urn:microsoft.com/office/officeart/2005/8/layout/vList2"/>
    <dgm:cxn modelId="{13B0E90E-3ECD-498C-8D26-82FDEE80675D}" type="presParOf" srcId="{D565D8CB-8A8B-4B91-AE0B-2C478EB6C183}" destId="{E4193B7C-1C01-40C1-A6CF-F2A2A2CDC1C4}" srcOrd="2" destOrd="0" presId="urn:microsoft.com/office/officeart/2005/8/layout/vList2"/>
    <dgm:cxn modelId="{50EC178A-03AD-4659-A63E-1A67E54D46EF}" type="presParOf" srcId="{D565D8CB-8A8B-4B91-AE0B-2C478EB6C183}" destId="{74026E1E-3696-40A8-A7A9-185DDBAF703D}" srcOrd="3" destOrd="0" presId="urn:microsoft.com/office/officeart/2005/8/layout/vList2"/>
    <dgm:cxn modelId="{B09F33E1-F639-4DFD-A652-3C8C97962B62}" type="presParOf" srcId="{D565D8CB-8A8B-4B91-AE0B-2C478EB6C183}" destId="{06B9E58D-E70B-46FB-BB88-7FA3FEEC6AE1}" srcOrd="4" destOrd="0" presId="urn:microsoft.com/office/officeart/2005/8/layout/vList2"/>
    <dgm:cxn modelId="{FE93A95F-5D74-4F6E-A07E-4D8A74AB0B2D}" type="presParOf" srcId="{D565D8CB-8A8B-4B91-AE0B-2C478EB6C183}" destId="{4210F5CE-7F77-49AB-9015-1127BE964A41}" srcOrd="5" destOrd="0" presId="urn:microsoft.com/office/officeart/2005/8/layout/vList2"/>
    <dgm:cxn modelId="{07618A33-6576-4C11-BC34-77DB417D2CBE}" type="presParOf" srcId="{D565D8CB-8A8B-4B91-AE0B-2C478EB6C183}" destId="{395C6D65-A9E6-4A95-8838-A5F265D48705}" srcOrd="6" destOrd="0" presId="urn:microsoft.com/office/officeart/2005/8/layout/vList2"/>
    <dgm:cxn modelId="{8F2E6320-4D65-40D0-9B9C-F03D5286DDCF}" type="presParOf" srcId="{D565D8CB-8A8B-4B91-AE0B-2C478EB6C183}" destId="{3E57BC99-C098-4D50-993C-7CB747776759}" srcOrd="7" destOrd="0" presId="urn:microsoft.com/office/officeart/2005/8/layout/vList2"/>
    <dgm:cxn modelId="{8629B8F5-FE1E-4B25-A860-95D6BC4AF8D3}" type="presParOf" srcId="{D565D8CB-8A8B-4B91-AE0B-2C478EB6C183}" destId="{7833B74B-CA51-499C-AC2E-30E20FD0680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CBE23-F246-4454-9B9E-A98799FFE9F1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52FDD-5CB7-4E59-8D4F-264766885FC9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project aims to analyze the financial data of a building services company where I have been employed for 25 years. </a:t>
          </a:r>
        </a:p>
      </dsp:txBody>
      <dsp:txXfrm>
        <a:off x="378614" y="886531"/>
        <a:ext cx="2810360" cy="1744948"/>
      </dsp:txXfrm>
    </dsp:sp>
    <dsp:sp modelId="{C824BCD1-8019-4B44-AB64-938934588705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B21BD-8901-49C6-98B1-801155DD7506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primary research question is: </a:t>
          </a:r>
          <a:r>
            <a:rPr lang="en-US" sz="1900" b="1" kern="1200"/>
            <a:t>What predictor variables influence net income?</a:t>
          </a:r>
          <a:r>
            <a:rPr lang="en-US" sz="1900" kern="1200"/>
            <a:t> </a:t>
          </a:r>
        </a:p>
      </dsp:txBody>
      <dsp:txXfrm>
        <a:off x="3946203" y="886531"/>
        <a:ext cx="2810360" cy="1744948"/>
      </dsp:txXfrm>
    </dsp:sp>
    <dsp:sp modelId="{CF00488E-E8F9-4BC9-9266-2115D12456A7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755ED-9412-4535-A7EF-E9CBA460977C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Identifying these key factors will provide insights into financial trends and potential areas for optimization.</a:t>
          </a:r>
        </a:p>
      </dsp:txBody>
      <dsp:txXfrm>
        <a:off x="7513791" y="886531"/>
        <a:ext cx="2810360" cy="1744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1C7C1-17B6-4F27-A7BA-798BD454A224}">
      <dsp:nvSpPr>
        <dsp:cNvPr id="0" name=""/>
        <dsp:cNvSpPr/>
      </dsp:nvSpPr>
      <dsp:spPr>
        <a:xfrm>
          <a:off x="0" y="72489"/>
          <a:ext cx="5811128" cy="10628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was exported from Quickbooks.  Each year created a separate dataset.</a:t>
          </a:r>
        </a:p>
      </dsp:txBody>
      <dsp:txXfrm>
        <a:off x="51885" y="124374"/>
        <a:ext cx="5707358" cy="959101"/>
      </dsp:txXfrm>
    </dsp:sp>
    <dsp:sp modelId="{E4193B7C-1C01-40C1-A6CF-F2A2A2CDC1C4}">
      <dsp:nvSpPr>
        <dsp:cNvPr id="0" name=""/>
        <dsp:cNvSpPr/>
      </dsp:nvSpPr>
      <dsp:spPr>
        <a:xfrm>
          <a:off x="0" y="1190081"/>
          <a:ext cx="5811128" cy="1062871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Columns were created for year in each dataset.  </a:t>
          </a:r>
        </a:p>
      </dsp:txBody>
      <dsp:txXfrm>
        <a:off x="51885" y="1241966"/>
        <a:ext cx="5707358" cy="959101"/>
      </dsp:txXfrm>
    </dsp:sp>
    <dsp:sp modelId="{06B9E58D-E70B-46FB-BB88-7FA3FEEC6AE1}">
      <dsp:nvSpPr>
        <dsp:cNvPr id="0" name=""/>
        <dsp:cNvSpPr/>
      </dsp:nvSpPr>
      <dsp:spPr>
        <a:xfrm>
          <a:off x="0" y="2307673"/>
          <a:ext cx="5811128" cy="1062871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datasets was transposed and merged into a single, structured dataset for analysis.</a:t>
          </a:r>
        </a:p>
      </dsp:txBody>
      <dsp:txXfrm>
        <a:off x="51885" y="2359558"/>
        <a:ext cx="5707358" cy="959101"/>
      </dsp:txXfrm>
    </dsp:sp>
    <dsp:sp modelId="{395C6D65-A9E6-4A95-8838-A5F265D48705}">
      <dsp:nvSpPr>
        <dsp:cNvPr id="0" name=""/>
        <dsp:cNvSpPr/>
      </dsp:nvSpPr>
      <dsp:spPr>
        <a:xfrm>
          <a:off x="0" y="3425265"/>
          <a:ext cx="5811128" cy="1062871"/>
        </a:xfrm>
        <a:prstGeom prst="round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compliance with the business owner’s confidentiality request, account names and the company name will be anonymized.</a:t>
          </a:r>
        </a:p>
      </dsp:txBody>
      <dsp:txXfrm>
        <a:off x="51885" y="3477150"/>
        <a:ext cx="5707358" cy="959101"/>
      </dsp:txXfrm>
    </dsp:sp>
    <dsp:sp modelId="{7833B74B-CA51-499C-AC2E-30E20FD0680D}">
      <dsp:nvSpPr>
        <dsp:cNvPr id="0" name=""/>
        <dsp:cNvSpPr/>
      </dsp:nvSpPr>
      <dsp:spPr>
        <a:xfrm>
          <a:off x="0" y="4542857"/>
          <a:ext cx="5811128" cy="1062871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Accounts were categorized into four main sectors: </a:t>
          </a:r>
          <a:r>
            <a:rPr lang="en-US" sz="1900" b="1" kern="1200" dirty="0"/>
            <a:t>Commercial, Industrial, University, and Medical.</a:t>
          </a:r>
          <a:endParaRPr lang="en-US" sz="1900" kern="1200" dirty="0"/>
        </a:p>
      </dsp:txBody>
      <dsp:txXfrm>
        <a:off x="51885" y="4594742"/>
        <a:ext cx="5707358" cy="959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8634A-8DF4-4089-9384-16DE09BF14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E2972-9867-42A3-A79C-456C718CA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44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E2972-9867-42A3-A79C-456C718CA1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6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E2972-9867-42A3-A79C-456C718CA1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25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E2972-9867-42A3-A79C-456C718CA1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7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FA54-DD9F-FFB0-DEDD-5BA3C67F0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79740-7C41-BB3E-0998-D17964E27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CFBF5-A7D5-2520-1F41-7B78E65C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A24F-2072-1C34-3813-233E66DE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B23A9-CF1E-3A88-0981-F6C0684C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65CC-C731-2FEA-C5B7-0DC7AABE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C2B44-E9A1-A1B2-07B8-44FA9646F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95737-098A-6302-9B4E-F3FD79F3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C8D49-4F62-6ECB-5B01-168394F5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B944B-BA8B-7371-56FC-08A4C260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F4B1B2-13D8-0F6E-9B49-003BC0F76C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BE69E-0146-302D-6212-C14D8E15F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2FE12-5C10-D887-9379-9F1DAC65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B451-066B-1761-5E4A-36E030E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206EC-0D67-2BB4-B8C5-BFD228C2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282E-D472-0FFB-311E-CD539B6F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B7B0-C1F4-9BE8-462F-3B3A19F7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35778-815B-DF2C-DA0A-3512CD0B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F7F7F-538D-1C90-CC03-E06A73D4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4C7B1-CFFA-E941-8021-1B9D7489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2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C1B0-BA30-F0D9-F2D6-9566CBD8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F394F-4DB5-97CE-CB83-9F9A9E5FF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071C2-6285-BBB0-FC25-FDD9592A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EC49F-ABB8-625B-F9D5-0D0B69D3E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54D1-B5E5-6A61-25F5-A64EFC92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0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8237-749B-35C4-ADF9-54B33F64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9B17-613E-F98A-2A08-4CF8CF3A4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699BC-BF42-DDBE-006F-265A8CD0F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3B1D1-7777-BB03-A313-026F54E0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D96CA-51B9-2BE5-6ABA-521A9984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557A3-2C27-0C7C-F563-D17932F4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9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6872-9149-784B-0724-DA3E01D38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988D2-E07B-AE7F-220B-367F56C9B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4D2E9-8AB6-D405-72F4-B596260A5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258D4-155A-BD56-7F03-758272CE2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4977F5-8F07-1404-26AF-3CE0238F2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393A36-42D8-1F23-45E5-2B4EAEFD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083EF-0566-6BF4-BD31-F7597B5C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5C566D-7D03-EEF3-DE46-B1A81CC3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0E20-CFA7-E20D-FB20-50287E8F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436620-8B76-D081-2621-27C3389E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31D87-C053-17B7-C969-59874215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76053-19B4-5D37-5A4D-A6DF91A4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6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7E3CEE-5C51-200C-D6F5-0D070C45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0AC7B-C032-6F7E-1D0F-8338CB00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2C625-B365-600C-699B-815484AA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8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BF6D-EEA5-C116-9DF1-37D8D7C8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CA8BB-5D6E-C5BE-4320-785F8C15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DBFAA-596B-8BEF-1B38-54DC4FA2D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8ADC8-5C21-3A51-A683-2C9D3E055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DB083-BCAA-3393-E034-E9C5A5F0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F2769-AAB5-BD88-0441-76408238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6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3C2A-3184-63C2-6B65-586F0985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254E81-DAF1-43BD-27FE-9398071C45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5FFB2-E78C-7AF4-6A4A-F19928DD5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C6A7E-0BF4-D5BE-3F90-512296F6B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25F3B-6562-FAC6-79F9-1C2A657B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F38CE-211B-7C92-8B09-EA2DBD0C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1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2EDFF-644E-3111-68D0-C9BCEEF3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D97DE-456B-FFFB-9EC9-A492312AA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AE85B-4BCB-026C-0D33-46E23C210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09642A-300C-484B-BCF8-CC5EAB5D0B9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61CF3-52FB-7DD9-7115-363DB3E7F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965-E1A3-DC8F-2892-FB451A98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2EA0E6-5F6C-416D-8208-4F62E7FA5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3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aphs And Numbers">
            <a:extLst>
              <a:ext uri="{FF2B5EF4-FFF2-40B4-BE49-F238E27FC236}">
                <a16:creationId xmlns:a16="http://schemas.microsoft.com/office/drawing/2014/main" id="{D96E1385-57AD-40A6-1E5E-7A6351AFD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621675" y="1579172"/>
            <a:ext cx="6589537" cy="369608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9006C-E7FF-C1E6-7C00-63B31A685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2497" y="1056640"/>
            <a:ext cx="3197660" cy="3125746"/>
          </a:xfrm>
        </p:spPr>
        <p:txBody>
          <a:bodyPr anchor="b">
            <a:normAutofit/>
          </a:bodyPr>
          <a:lstStyle/>
          <a:p>
            <a:pPr algn="l"/>
            <a:r>
              <a:rPr lang="en-US" sz="2900"/>
              <a:t>Analyzation  of Financial Data on Predicting Net Income of a Building Services Company from 2019-2023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0105A-03C3-0831-4E0C-FF20555B5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2496" y="4301656"/>
            <a:ext cx="2705619" cy="762618"/>
          </a:xfrm>
        </p:spPr>
        <p:txBody>
          <a:bodyPr anchor="t">
            <a:normAutofit/>
          </a:bodyPr>
          <a:lstStyle/>
          <a:p>
            <a:pPr algn="l"/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/>
              <a:t>Shelley Wright</a:t>
            </a:r>
          </a:p>
        </p:txBody>
      </p:sp>
    </p:spTree>
    <p:extLst>
      <p:ext uri="{BB962C8B-B14F-4D97-AF65-F5344CB8AC3E}">
        <p14:creationId xmlns:p14="http://schemas.microsoft.com/office/powerpoint/2010/main" val="4686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0B4E6-298B-894D-EF12-BACD1388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4"/>
            <a:ext cx="5458838" cy="7832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Residual Test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llage of graphs&#10;&#10;AI-generated content may be incorrect.">
            <a:extLst>
              <a:ext uri="{FF2B5EF4-FFF2-40B4-BE49-F238E27FC236}">
                <a16:creationId xmlns:a16="http://schemas.microsoft.com/office/drawing/2014/main" id="{30B1210C-7A42-AF94-309D-F7CD5EAEB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8" y="0"/>
            <a:ext cx="5619142" cy="68580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6D90B9-3916-1ECD-E462-341594AA8FDD}"/>
              </a:ext>
            </a:extLst>
          </p:cNvPr>
          <p:cNvSpPr txBox="1"/>
          <p:nvPr/>
        </p:nvSpPr>
        <p:spPr>
          <a:xfrm>
            <a:off x="5894962" y="1404257"/>
            <a:ext cx="6201180" cy="4772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Residual vs Fitted-  Most are centered around  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Q-Q Residuals – heavy deviation in tails- could be problematic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Scale- Location – Upward trend suggests heteroscedasticity-  variance increases with the fitted values-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Residual vs Leverage– Few high points maybe need to investigate</a:t>
            </a:r>
          </a:p>
        </p:txBody>
      </p:sp>
    </p:spTree>
    <p:extLst>
      <p:ext uri="{BB962C8B-B14F-4D97-AF65-F5344CB8AC3E}">
        <p14:creationId xmlns:p14="http://schemas.microsoft.com/office/powerpoint/2010/main" val="220280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C3F8D-B8E5-2592-511B-2B48D18C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Full and Log Transformation Model Comparisons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327984-E0D7-47D3-89C3-56ECD0B829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942497"/>
              </p:ext>
            </p:extLst>
          </p:nvPr>
        </p:nvGraphicFramePr>
        <p:xfrm>
          <a:off x="4502428" y="198298"/>
          <a:ext cx="7225750" cy="649641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1465712">
                  <a:extLst>
                    <a:ext uri="{9D8B030D-6E8A-4147-A177-3AD203B41FA5}">
                      <a16:colId xmlns:a16="http://schemas.microsoft.com/office/drawing/2014/main" val="3786650439"/>
                    </a:ext>
                  </a:extLst>
                </a:gridCol>
                <a:gridCol w="1595077">
                  <a:extLst>
                    <a:ext uri="{9D8B030D-6E8A-4147-A177-3AD203B41FA5}">
                      <a16:colId xmlns:a16="http://schemas.microsoft.com/office/drawing/2014/main" val="4261182989"/>
                    </a:ext>
                  </a:extLst>
                </a:gridCol>
                <a:gridCol w="1896927">
                  <a:extLst>
                    <a:ext uri="{9D8B030D-6E8A-4147-A177-3AD203B41FA5}">
                      <a16:colId xmlns:a16="http://schemas.microsoft.com/office/drawing/2014/main" val="3803012055"/>
                    </a:ext>
                  </a:extLst>
                </a:gridCol>
                <a:gridCol w="2268034">
                  <a:extLst>
                    <a:ext uri="{9D8B030D-6E8A-4147-A177-3AD203B41FA5}">
                      <a16:colId xmlns:a16="http://schemas.microsoft.com/office/drawing/2014/main" val="2390359446"/>
                    </a:ext>
                  </a:extLst>
                </a:gridCol>
              </a:tblGrid>
              <a:tr h="750131">
                <a:tc>
                  <a:txBody>
                    <a:bodyPr/>
                    <a:lstStyle/>
                    <a:p>
                      <a:r>
                        <a:rPr lang="en-US" sz="1200" b="0" cap="none" spc="0">
                          <a:solidFill>
                            <a:schemeClr val="bg1"/>
                          </a:solidFill>
                        </a:rPr>
                        <a:t>Metric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0" cap="none" spc="0">
                          <a:solidFill>
                            <a:schemeClr val="bg1"/>
                          </a:solidFill>
                        </a:rPr>
                        <a:t>Model 1&lt;br&gt;(Net Income)</a:t>
                      </a:r>
                    </a:p>
                  </a:txBody>
                  <a:tcPr marL="97847" marR="46516" marT="75267" marB="7526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cap="none" spc="0">
                          <a:solidFill>
                            <a:schemeClr val="bg1"/>
                          </a:solidFill>
                        </a:rPr>
                        <a:t>Model 2&lt;br&gt;(log(Net Income))</a:t>
                      </a:r>
                    </a:p>
                  </a:txBody>
                  <a:tcPr marL="97847" marR="46516" marT="75267" marB="7526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cap="none" spc="0">
                          <a:solidFill>
                            <a:schemeClr val="bg1"/>
                          </a:solidFill>
                        </a:rPr>
                        <a:t>Interpretation Note</a:t>
                      </a:r>
                    </a:p>
                  </a:txBody>
                  <a:tcPr marL="97847" marR="46516" marT="75267" marB="7526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084564"/>
                  </a:ext>
                </a:extLst>
              </a:tr>
              <a:tr h="997815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Residual Std. Error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9,498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1.225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Model 2 has much lower error on the log scale; better handles skewed residuals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44141"/>
                  </a:ext>
                </a:extLst>
              </a:tr>
              <a:tr h="75013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R-squared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0.8172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0.4356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Model 1 explains more variance in raw Net Income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80628"/>
                  </a:ext>
                </a:extLst>
              </a:tr>
              <a:tr h="75013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Adjusted R-squared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0.814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0.4292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Model 1 has stronger overall explanatory power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043132"/>
                  </a:ext>
                </a:extLst>
              </a:tr>
              <a:tr h="75013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F-statistic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255.4</a:t>
                      </a:r>
                      <a:br>
                        <a:rPr lang="en-US" sz="12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(df = 8, 457)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68.68</a:t>
                      </a:r>
                      <a:br>
                        <a:rPr lang="en-US" sz="12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(df = 5, 445)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Both models are statistically significant (p &lt; 0.001)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047598"/>
                  </a:ext>
                </a:extLst>
              </a:tr>
              <a:tr h="75013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Overall p-value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&lt; 2.2e-16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&lt; 2.2e-16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Model significance is strong in both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926157"/>
                  </a:ext>
                </a:extLst>
              </a:tr>
              <a:tr h="75013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Observations Used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466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461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Slight difference due to NA removal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00297"/>
                  </a:ext>
                </a:extLst>
              </a:tr>
              <a:tr h="997815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Use Case Recommendation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Use when residuals are well-behaved &amp; raw output is needed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Use when data is skewed or residuals show non-constant variance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Model 2 better meets assumptions; Model 1 better fits raw scale</a:t>
                      </a:r>
                    </a:p>
                  </a:txBody>
                  <a:tcPr marL="97847" marR="46516" marT="75267" marB="752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6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06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171A62-0729-812E-99E8-382EBCE59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1D72-E5F3-02FD-316B-A453F6B5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777" y="1008993"/>
            <a:ext cx="4714204" cy="58452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800" dirty="0"/>
            </a:br>
            <a:r>
              <a:rPr lang="en-US" sz="1800" b="1" dirty="0"/>
              <a:t>1. Residuals vs Fitted</a:t>
            </a:r>
            <a:br>
              <a:rPr lang="en-US" sz="1800" b="1" dirty="0"/>
            </a:br>
            <a:r>
              <a:rPr lang="en-US" sz="1800" b="1" dirty="0"/>
              <a:t>Trend still curved</a:t>
            </a:r>
            <a:r>
              <a:rPr lang="en-US" sz="1800" dirty="0"/>
              <a:t> → Indicates </a:t>
            </a:r>
            <a:r>
              <a:rPr lang="en-US" sz="1800" b="1" dirty="0"/>
              <a:t>non-linearity</a:t>
            </a:r>
            <a:r>
              <a:rPr lang="en-US" sz="1800" dirty="0"/>
              <a:t> or misspecification </a:t>
            </a:r>
            <a:br>
              <a:rPr lang="en-US" sz="1800" dirty="0"/>
            </a:br>
            <a:r>
              <a:rPr lang="en-US" sz="1800" dirty="0"/>
              <a:t>Some clustering and outliers at higher fitted values  transformation helped </a:t>
            </a:r>
            <a:r>
              <a:rPr lang="en-US" sz="1800" b="1" dirty="0"/>
              <a:t>some</a:t>
            </a:r>
            <a:r>
              <a:rPr lang="en-US" sz="1800" dirty="0"/>
              <a:t>, but not fully.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2. Q-Q Plot</a:t>
            </a:r>
            <a:br>
              <a:rPr lang="en-US" sz="1800" b="1" dirty="0"/>
            </a:br>
            <a:r>
              <a:rPr lang="en-US" sz="1800" b="1" dirty="0"/>
              <a:t>S-shaped curve</a:t>
            </a:r>
            <a:r>
              <a:rPr lang="en-US" sz="1800" dirty="0"/>
              <a:t> → residuals still </a:t>
            </a:r>
            <a:r>
              <a:rPr lang="en-US" sz="1800" b="1" dirty="0"/>
              <a:t>not fully normal</a:t>
            </a:r>
            <a:r>
              <a:rPr lang="en-US" sz="1800" dirty="0"/>
              <a:t>. Improvement over before, but </a:t>
            </a:r>
            <a:r>
              <a:rPr lang="en-US" sz="1800" b="1" dirty="0"/>
              <a:t>deviation in both tails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.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3. Scale-Location Plot</a:t>
            </a:r>
            <a:br>
              <a:rPr lang="en-US" sz="1800" b="1" dirty="0"/>
            </a:br>
            <a:r>
              <a:rPr lang="en-US" sz="1800" dirty="0"/>
              <a:t>Shows </a:t>
            </a:r>
            <a:r>
              <a:rPr lang="en-US" sz="1800" b="1" dirty="0"/>
              <a:t>increasing spread</a:t>
            </a:r>
            <a:r>
              <a:rPr lang="en-US" sz="1800" dirty="0"/>
              <a:t> at higher fitted values.</a:t>
            </a:r>
            <a:br>
              <a:rPr lang="en-US" sz="1800" dirty="0"/>
            </a:br>
            <a:r>
              <a:rPr lang="en-US" sz="1800" dirty="0"/>
              <a:t>Heteroscedasticity (non-constant variance) is </a:t>
            </a:r>
            <a:r>
              <a:rPr lang="en-US" sz="1800" b="1" dirty="0"/>
              <a:t>reduced</a:t>
            </a:r>
            <a:r>
              <a:rPr lang="en-US" sz="1800" dirty="0"/>
              <a:t> but not gone.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4. Residuals vs Leverage</a:t>
            </a:r>
            <a:br>
              <a:rPr lang="en-US" sz="1800" b="1" dirty="0"/>
            </a:br>
            <a:r>
              <a:rPr lang="en-US" sz="1800" dirty="0"/>
              <a:t>Still a few </a:t>
            </a:r>
            <a:r>
              <a:rPr lang="en-US" sz="1800" b="1" dirty="0"/>
              <a:t>influential points</a:t>
            </a:r>
            <a:r>
              <a:rPr lang="en-US" sz="1800" dirty="0"/>
              <a:t> (like obs. 160 and 255).</a:t>
            </a:r>
            <a:br>
              <a:rPr lang="en-US" sz="1800" dirty="0"/>
            </a:br>
            <a:r>
              <a:rPr lang="en-US" sz="1800" dirty="0"/>
              <a:t>Cook’s Distance line suggests some </a:t>
            </a:r>
            <a:r>
              <a:rPr lang="en-US" sz="1800" b="1" dirty="0"/>
              <a:t>points could strongly affect</a:t>
            </a:r>
            <a:r>
              <a:rPr lang="en-US" sz="1800" dirty="0"/>
              <a:t> your  estimates.</a:t>
            </a:r>
            <a:br>
              <a:rPr lang="en-US" sz="1800" dirty="0"/>
            </a:br>
            <a:br>
              <a:rPr lang="en-US" sz="800" dirty="0"/>
            </a:b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3C9E-0720-A1B5-0C78-D8460B82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227" b="2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34441-4C44-E7DD-B65B-E63038A95B09}"/>
              </a:ext>
            </a:extLst>
          </p:cNvPr>
          <p:cNvSpPr txBox="1"/>
          <p:nvPr/>
        </p:nvSpPr>
        <p:spPr>
          <a:xfrm>
            <a:off x="7477795" y="0"/>
            <a:ext cx="4714205" cy="5981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Further Analysis </a:t>
            </a:r>
            <a:br>
              <a:rPr lang="en-US" sz="2000" dirty="0"/>
            </a:br>
            <a:r>
              <a:rPr lang="en-US" sz="2000" dirty="0"/>
              <a:t>Decided to use log transform on the  predictor variable (Net Income) to address the major issues with the full model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A906DA0-2B60-FEAA-434A-1DD75C3224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7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D2736A-70E7-DF50-18C6-E86FF1F1D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Robust Regression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C03F847-3A7C-4C7E-7872-05077F518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59" y="10138"/>
            <a:ext cx="7174912" cy="683772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/>
              <a:t>Why Use Robust Regression?</a:t>
            </a:r>
          </a:p>
          <a:p>
            <a:pPr algn="l"/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b="1" dirty="0"/>
              <a:t>Outliers</a:t>
            </a:r>
            <a:r>
              <a:rPr lang="en-US" sz="2800" dirty="0"/>
              <a:t> exist in the dataset that distort the  ordinary least squares.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Residuals show </a:t>
            </a:r>
            <a:r>
              <a:rPr lang="en-US" sz="2800" b="1" dirty="0"/>
              <a:t>non-normality</a:t>
            </a:r>
            <a:r>
              <a:rPr lang="en-US" sz="2800" dirty="0"/>
              <a:t> or </a:t>
            </a:r>
            <a:r>
              <a:rPr lang="en-US" sz="2800" b="1" dirty="0"/>
              <a:t>heavy tails</a:t>
            </a:r>
            <a:r>
              <a:rPr lang="en-US" sz="2800" dirty="0"/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There is </a:t>
            </a:r>
            <a:r>
              <a:rPr lang="en-US" sz="2800" b="1" dirty="0"/>
              <a:t>heteroscedasticity</a:t>
            </a:r>
            <a:r>
              <a:rPr lang="en-US" sz="2800" dirty="0"/>
              <a:t> (non-constant error variance)- means </a:t>
            </a:r>
            <a:r>
              <a:rPr lang="en-US" dirty="0"/>
              <a:t>The </a:t>
            </a:r>
            <a:r>
              <a:rPr lang="en-US" b="1" dirty="0"/>
              <a:t>variance </a:t>
            </a:r>
            <a:r>
              <a:rPr lang="en-US" dirty="0"/>
              <a:t> of residuals </a:t>
            </a:r>
            <a:r>
              <a:rPr lang="en-US" b="1" dirty="0"/>
              <a:t>increases or decreases</a:t>
            </a:r>
            <a:r>
              <a:rPr lang="en-US" dirty="0"/>
              <a:t> depending on the value of one or more predictors.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Trying to obtain a model that still performs well under mild violations of standard linear model assumptions.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22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showing different values&#10;&#10;AI-generated content may be incorrect.">
            <a:extLst>
              <a:ext uri="{FF2B5EF4-FFF2-40B4-BE49-F238E27FC236}">
                <a16:creationId xmlns:a16="http://schemas.microsoft.com/office/drawing/2014/main" id="{C16BD90B-163F-1580-6579-3020F2BD2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14" y="250371"/>
            <a:ext cx="7326086" cy="648788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2F85A6-AC8E-223B-368D-7A2723C6D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296801"/>
              </p:ext>
            </p:extLst>
          </p:nvPr>
        </p:nvGraphicFramePr>
        <p:xfrm>
          <a:off x="0" y="0"/>
          <a:ext cx="4724400" cy="6857999"/>
        </p:xfrm>
        <a:graphic>
          <a:graphicData uri="http://schemas.openxmlformats.org/drawingml/2006/table">
            <a:tbl>
              <a:tblPr/>
              <a:tblGrid>
                <a:gridCol w="1574800">
                  <a:extLst>
                    <a:ext uri="{9D8B030D-6E8A-4147-A177-3AD203B41FA5}">
                      <a16:colId xmlns:a16="http://schemas.microsoft.com/office/drawing/2014/main" val="4187664924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80038139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851344881"/>
                    </a:ext>
                  </a:extLst>
                </a:gridCol>
              </a:tblGrid>
              <a:tr h="993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357019"/>
                  </a:ext>
                </a:extLst>
              </a:tr>
              <a:tr h="993913">
                <a:tc>
                  <a:txBody>
                    <a:bodyPr/>
                    <a:lstStyle/>
                    <a:p>
                      <a:r>
                        <a:rPr lang="en-US" dirty="0"/>
                        <a:t> outliers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Much better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506440"/>
                  </a:ext>
                </a:extLst>
              </a:tr>
              <a:tr h="1292087">
                <a:tc>
                  <a:txBody>
                    <a:bodyPr/>
                    <a:lstStyle/>
                    <a:p>
                      <a:r>
                        <a:rPr lang="en-US"/>
                        <a:t>Residual spread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Still uneven but reduced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062898"/>
                  </a:ext>
                </a:extLst>
              </a:tr>
              <a:tr h="993913">
                <a:tc>
                  <a:txBody>
                    <a:bodyPr/>
                    <a:lstStyle/>
                    <a:p>
                      <a:r>
                        <a:rPr lang="en-US"/>
                        <a:t>Linearity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Still questionable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581805"/>
                  </a:ext>
                </a:extLst>
              </a:tr>
              <a:tr h="993913">
                <a:tc>
                  <a:txBody>
                    <a:bodyPr/>
                    <a:lstStyle/>
                    <a:p>
                      <a:r>
                        <a:rPr lang="en-US"/>
                        <a:t>Normality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Slightly improved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740264"/>
                  </a:ext>
                </a:extLst>
              </a:tr>
              <a:tr h="1590260">
                <a:tc>
                  <a:txBody>
                    <a:bodyPr/>
                    <a:lstStyle/>
                    <a:p>
                      <a:r>
                        <a:rPr lang="en-US"/>
                        <a:t>Influence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Reduced influence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4656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C126C57-3DD4-E5A5-BC38-1B54BEF9061F}"/>
              </a:ext>
            </a:extLst>
          </p:cNvPr>
          <p:cNvSpPr txBox="1"/>
          <p:nvPr/>
        </p:nvSpPr>
        <p:spPr>
          <a:xfrm>
            <a:off x="239486" y="0"/>
            <a:ext cx="4626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ROBUST MODEL OUTLIER RESULTS</a:t>
            </a:r>
          </a:p>
        </p:txBody>
      </p:sp>
    </p:spTree>
    <p:extLst>
      <p:ext uri="{BB962C8B-B14F-4D97-AF65-F5344CB8AC3E}">
        <p14:creationId xmlns:p14="http://schemas.microsoft.com/office/powerpoint/2010/main" val="117790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8E64D5-F145-8898-F25A-796C9DA1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845422"/>
            <a:ext cx="2880828" cy="4993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--- Model Comparison --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 transformation </a:t>
            </a:r>
            <a:r>
              <a:rPr lang="en-US" sz="2500" dirty="0">
                <a:solidFill>
                  <a:srgbClr val="FFFFFF"/>
                </a:solidFill>
              </a:rPr>
              <a:t>AND </a:t>
            </a:r>
            <a:br>
              <a:rPr lang="en-US" sz="2500" dirty="0">
                <a:solidFill>
                  <a:srgbClr val="FFFFFF"/>
                </a:solidFill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Robust Model                    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625FCD-ABB4-CA88-C847-C37A73886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92657"/>
              </p:ext>
            </p:extLst>
          </p:nvPr>
        </p:nvGraphicFramePr>
        <p:xfrm>
          <a:off x="4502428" y="893537"/>
          <a:ext cx="7225750" cy="50709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10115">
                  <a:extLst>
                    <a:ext uri="{9D8B030D-6E8A-4147-A177-3AD203B41FA5}">
                      <a16:colId xmlns:a16="http://schemas.microsoft.com/office/drawing/2014/main" val="66945457"/>
                    </a:ext>
                  </a:extLst>
                </a:gridCol>
                <a:gridCol w="1687991">
                  <a:extLst>
                    <a:ext uri="{9D8B030D-6E8A-4147-A177-3AD203B41FA5}">
                      <a16:colId xmlns:a16="http://schemas.microsoft.com/office/drawing/2014/main" val="2730248382"/>
                    </a:ext>
                  </a:extLst>
                </a:gridCol>
                <a:gridCol w="1674130">
                  <a:extLst>
                    <a:ext uri="{9D8B030D-6E8A-4147-A177-3AD203B41FA5}">
                      <a16:colId xmlns:a16="http://schemas.microsoft.com/office/drawing/2014/main" val="1516768583"/>
                    </a:ext>
                  </a:extLst>
                </a:gridCol>
                <a:gridCol w="1753514">
                  <a:extLst>
                    <a:ext uri="{9D8B030D-6E8A-4147-A177-3AD203B41FA5}">
                      <a16:colId xmlns:a16="http://schemas.microsoft.com/office/drawing/2014/main" val="2099835146"/>
                    </a:ext>
                  </a:extLst>
                </a:gridCol>
              </a:tblGrid>
              <a:tr h="440319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Term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lm() Estimate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rlm() Estimate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Interpretation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532293"/>
                  </a:ext>
                </a:extLst>
              </a:tr>
              <a:tr h="827413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(Intercept)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81450" marR="108870" marT="108870" marB="108870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7.856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7.970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Slightly higher baseline in robust model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44353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Year2022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81450" marR="108870" marT="108870" marB="10887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-0.393 (</a:t>
                      </a:r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 = .03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-0.331 (</a:t>
                      </a:r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marginal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Both suggest ↓ Net Income in 2022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640453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Year2023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81450" marR="108870" marT="108870" marB="108870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-0.372 (</a:t>
                      </a:r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 = .04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-0.318 (</a:t>
                      </a:r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marginal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Robust model softens the drop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75841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Class_LabelUniversity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81450" marR="108870" marT="108870" marB="10887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0.560 (</a:t>
                      </a:r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 = .001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0.514 (</a:t>
                      </a:r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strong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Stronger positive effect remains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889830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Payroll.Expenses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81450" marR="108870" marT="108870" marB="108870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4.13e-5 (</a:t>
                      </a:r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 &lt; .001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stable and strong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Major positive association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19616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Paper.Goods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81450" marR="108870" marT="108870" marB="10887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8.71e-5 (</a:t>
                      </a:r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 &lt; .001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similar &amp; strong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Still highly significant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92805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Cleaning.Supplies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81450" marR="108870" marT="108870" marB="108870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6.88e-5 (</a:t>
                      </a:r>
                      <a:r>
                        <a:rPr lang="en-US" sz="1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 = .0015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similar &amp; strong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Still highly significant</a:t>
                      </a:r>
                    </a:p>
                  </a:txBody>
                  <a:tcPr marL="181450" marR="108870" marT="108870" marB="108870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36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868A26-2203-A4A2-F2D1-CEE64152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Robust Fitted 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8E6739-F859-7A66-4A07-C3FA7B52F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Blue dots – observed data points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Red Line- fitted values from Robust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Non-linear relationship and is less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sensitive to outliers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Robust Fit isn’t distorted by outliers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9D15E3BB-AC9C-F486-A0A6-3718E9EC3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968238"/>
            <a:ext cx="5628018" cy="468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9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B9940-A679-85D1-1573-13B37837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 of Predictor Factors on log Net Income</a:t>
            </a:r>
          </a:p>
        </p:txBody>
      </p:sp>
      <p:pic>
        <p:nvPicPr>
          <p:cNvPr id="4" name="Picture 3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D91A2573-6865-DD2E-F83B-2C457FAD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20" y="467208"/>
            <a:ext cx="711036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1F156-F57D-8898-3E96-8B6D3A59A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11500"/>
              <a:t>Results of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BC50D-6721-0289-9104-722A47C2A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More investigation needs to occur to get a better fitted model</a:t>
            </a:r>
          </a:p>
          <a:p>
            <a:pPr algn="l"/>
            <a:r>
              <a:rPr lang="en-US" sz="2000"/>
              <a:t>Maybe use splices and GAM in Robust Regression</a:t>
            </a:r>
          </a:p>
          <a:p>
            <a:pPr algn="l"/>
            <a:r>
              <a:rPr lang="en-US" sz="2000"/>
              <a:t>Models did improve but not to my satisfaction</a:t>
            </a:r>
          </a:p>
        </p:txBody>
      </p:sp>
    </p:spTree>
    <p:extLst>
      <p:ext uri="{BB962C8B-B14F-4D97-AF65-F5344CB8AC3E}">
        <p14:creationId xmlns:p14="http://schemas.microsoft.com/office/powerpoint/2010/main" val="400517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AA524F13-FADB-EDC5-FB76-73B04FF2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94" r="-1" b="-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CD6DF-85B1-9A5D-8C9D-3CC2E8F0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483631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dirty="0">
                <a:solidFill>
                  <a:srgbClr val="FFFFFF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81760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589EF-6DCA-2381-BDC5-AD8D0C19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INTRODUCTION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EB1850-DFA2-E938-30A7-CAFA21B8D9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40267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883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ACC99-C1ED-0D44-F1C5-B41592DA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4600">
                <a:solidFill>
                  <a:srgbClr val="FFFFFF"/>
                </a:solidFill>
              </a:rPr>
              <a:t>Data Cleaning Process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750DEC1-48A4-1C30-CD54-E28A16860A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435635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252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CB00A-7AC8-9EF7-7424-2E4FC713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Dataset Demographics</a:t>
            </a:r>
          </a:p>
        </p:txBody>
      </p:sp>
      <p:pic>
        <p:nvPicPr>
          <p:cNvPr id="5" name="Content Placeholder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BF7154A-9C68-8581-2BC3-3D4C3C877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" y="-1"/>
            <a:ext cx="12192000" cy="52693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DE1858-E0F8-93CD-3752-CB07DAA5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4267199"/>
            <a:ext cx="8332826" cy="685981"/>
          </a:xfrm>
        </p:spPr>
        <p:txBody>
          <a:bodyPr anchor="ctr">
            <a:noAutofit/>
          </a:bodyPr>
          <a:lstStyle/>
          <a:p>
            <a:r>
              <a:rPr lang="en-US" dirty="0"/>
              <a:t>Plot created by package </a:t>
            </a:r>
            <a:r>
              <a:rPr lang="en-US" dirty="0" err="1"/>
              <a:t>plotrix</a:t>
            </a:r>
            <a:r>
              <a:rPr lang="en-US" dirty="0"/>
              <a:t> in R.</a:t>
            </a:r>
          </a:p>
          <a:p>
            <a:r>
              <a:rPr lang="en-US" dirty="0"/>
              <a:t>Pie3D function was used</a:t>
            </a:r>
          </a:p>
        </p:txBody>
      </p:sp>
    </p:spTree>
    <p:extLst>
      <p:ext uri="{BB962C8B-B14F-4D97-AF65-F5344CB8AC3E}">
        <p14:creationId xmlns:p14="http://schemas.microsoft.com/office/powerpoint/2010/main" val="178685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numbers and a number of accounts&#10;&#10;AI-generated content may be incorrect.">
            <a:extLst>
              <a:ext uri="{FF2B5EF4-FFF2-40B4-BE49-F238E27FC236}">
                <a16:creationId xmlns:a16="http://schemas.microsoft.com/office/drawing/2014/main" id="{AB604CE0-4ACD-4CC5-C4D7-56D6CCB9E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4" y="623276"/>
            <a:ext cx="9688769" cy="5129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6BD20-9899-108C-307D-C04F571E149C}"/>
              </a:ext>
            </a:extLst>
          </p:cNvPr>
          <p:cNvSpPr txBox="1"/>
          <p:nvPr/>
        </p:nvSpPr>
        <p:spPr>
          <a:xfrm>
            <a:off x="962163" y="6170280"/>
            <a:ext cx="793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Graph created by </a:t>
            </a:r>
            <a:r>
              <a:rPr lang="en-US" sz="2800" dirty="0" err="1"/>
              <a:t>ggplot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204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B1736-4842-07A5-ED97-3829EA2D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Created by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ggplot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aph showing the amount of expenses&#10;&#10;AI-generated content may be incorrect.">
            <a:extLst>
              <a:ext uri="{FF2B5EF4-FFF2-40B4-BE49-F238E27FC236}">
                <a16:creationId xmlns:a16="http://schemas.microsoft.com/office/drawing/2014/main" id="{E1364CA3-8FED-AC2A-8868-44AE01015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4" cy="52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6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C3898-1573-371C-3893-2D9DF829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Created by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ggplot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$ added by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geom_text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graph with dollar signs and numbers">
            <a:extLst>
              <a:ext uri="{FF2B5EF4-FFF2-40B4-BE49-F238E27FC236}">
                <a16:creationId xmlns:a16="http://schemas.microsoft.com/office/drawing/2014/main" id="{E5C26203-81AE-7DF3-0839-F49E02DBA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86"/>
            <a:ext cx="12191994" cy="529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9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colorful dots and numbers&#10;&#10;AI-generated content may be incorrect.">
            <a:extLst>
              <a:ext uri="{FF2B5EF4-FFF2-40B4-BE49-F238E27FC236}">
                <a16:creationId xmlns:a16="http://schemas.microsoft.com/office/drawing/2014/main" id="{11DD8973-1211-56EC-82C4-8D91250D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493"/>
          <a:stretch/>
        </p:blipFill>
        <p:spPr>
          <a:xfrm>
            <a:off x="-15200" y="-108857"/>
            <a:ext cx="12207200" cy="6846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85D092-C7B3-D4C6-48F3-FEA38D571A90}"/>
              </a:ext>
            </a:extLst>
          </p:cNvPr>
          <p:cNvSpPr txBox="1"/>
          <p:nvPr/>
        </p:nvSpPr>
        <p:spPr>
          <a:xfrm>
            <a:off x="0" y="6139542"/>
            <a:ext cx="11353799" cy="5007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Package </a:t>
            </a:r>
            <a:r>
              <a:rPr lang="en-US" sz="2000" dirty="0" err="1"/>
              <a:t>plot_ly</a:t>
            </a:r>
            <a:r>
              <a:rPr lang="en-US" sz="2000" dirty="0"/>
              <a:t>  -  allowed the plot to be turned for the correct angle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868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53A52-60BA-9A5C-790D-DE3118A53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/>
          </a:bodyPr>
          <a:lstStyle/>
          <a:p>
            <a:r>
              <a:rPr lang="en-US" sz="3400"/>
              <a:t>Analysis:</a:t>
            </a:r>
            <a:br>
              <a:rPr lang="en-US" sz="3400"/>
            </a:br>
            <a:r>
              <a:rPr lang="en-US" sz="3400"/>
              <a:t>Full Regression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8628EC-0559-841F-D6B4-F4745FE9E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r>
              <a:rPr lang="en-US" sz="2000"/>
              <a:t>Model = Net Income ~ Class + Year + Cleaning Supplies + Paper goods +Payroll expenses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0EB489-C9CB-E2EC-BB48-0C64894B6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269996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Residual standard error: 9498 on 457 degrees of freedom Multiple R-squared: 0.8172, Adjusted R-squared: 0.814 F-statistic: 255.4 on 8 and 457 DF, p-value: &lt; 2.2e-16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42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906</Words>
  <Application>Microsoft Office PowerPoint</Application>
  <PresentationFormat>Widescreen</PresentationFormat>
  <Paragraphs>138</Paragraphs>
  <Slides>19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Lucida Console</vt:lpstr>
      <vt:lpstr>Office Theme</vt:lpstr>
      <vt:lpstr>Analyzation  of Financial Data on Predicting Net Income of a Building Services Company from 2019-2023</vt:lpstr>
      <vt:lpstr>INTRODUCTION</vt:lpstr>
      <vt:lpstr>Data Cleaning Process</vt:lpstr>
      <vt:lpstr>Dataset Demographics</vt:lpstr>
      <vt:lpstr>PowerPoint Presentation</vt:lpstr>
      <vt:lpstr>Created by ggplot</vt:lpstr>
      <vt:lpstr>Created by ggplot $ added by geom_text</vt:lpstr>
      <vt:lpstr>PowerPoint Presentation</vt:lpstr>
      <vt:lpstr>Analysis: Full Regression Model</vt:lpstr>
      <vt:lpstr>Residual Test</vt:lpstr>
      <vt:lpstr>Full and Log Transformation Model Comparisons</vt:lpstr>
      <vt:lpstr> 1. Residuals vs Fitted Trend still curved → Indicates non-linearity or misspecification  Some clustering and outliers at higher fitted values  transformation helped some, but not fully.    2. Q-Q Plot S-shaped curve → residuals still not fully normal. Improvement over before, but deviation in both tails  .  3. Scale-Location Plot Shows increasing spread at higher fitted values. Heteroscedasticity (non-constant variance) is reduced but not gone.  4. Residuals vs Leverage Still a few influential points (like obs. 160 and 255). Cook’s Distance line suggests some points could strongly affect your  estimates.  </vt:lpstr>
      <vt:lpstr>Why Robust Regression</vt:lpstr>
      <vt:lpstr>PowerPoint Presentation</vt:lpstr>
      <vt:lpstr>--- Model Comparison --    Log transformation AND  Robust Model                     </vt:lpstr>
      <vt:lpstr>Robust Fitted Line</vt:lpstr>
      <vt:lpstr>Effect of Predictor Factors on log Net Income</vt:lpstr>
      <vt:lpstr>Results of Analysis: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shelley wright</dc:creator>
  <cp:lastModifiedBy>shelley wright</cp:lastModifiedBy>
  <cp:revision>1</cp:revision>
  <dcterms:created xsi:type="dcterms:W3CDTF">2025-04-12T17:31:33Z</dcterms:created>
  <dcterms:modified xsi:type="dcterms:W3CDTF">2025-04-17T21:05:56Z</dcterms:modified>
</cp:coreProperties>
</file>